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</p:sldIdLst>
  <p:sldSz cy="6858000" cx="12192000"/>
  <p:notesSz cx="6858000" cy="9144000"/>
  <p:embeddedFontLst>
    <p:embeddedFont>
      <p:font typeface="Roboto"/>
      <p:regular r:id="rId33"/>
      <p:bold r:id="rId34"/>
      <p:italic r:id="rId35"/>
      <p:boldItalic r:id="rId36"/>
    </p:embeddedFont>
    <p:embeddedFont>
      <p:font typeface="Century Gothic"/>
      <p:regular r:id="rId37"/>
      <p:bold r:id="rId38"/>
      <p:italic r:id="rId39"/>
      <p:boldItalic r:id="rId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BC5920F5-CFB3-41AB-AF82-40FD909CEE88}">
  <a:tblStyle styleId="{BC5920F5-CFB3-41AB-AF82-40FD909CEE88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CenturyGothic-boldItalic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Roboto-regular.fntdata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Roboto-italic.fntdata"/><Relationship Id="rId12" Type="http://schemas.openxmlformats.org/officeDocument/2006/relationships/slide" Target="slides/slide7.xml"/><Relationship Id="rId34" Type="http://schemas.openxmlformats.org/officeDocument/2006/relationships/font" Target="fonts/Roboto-bold.fntdata"/><Relationship Id="rId15" Type="http://schemas.openxmlformats.org/officeDocument/2006/relationships/slide" Target="slides/slide10.xml"/><Relationship Id="rId37" Type="http://schemas.openxmlformats.org/officeDocument/2006/relationships/font" Target="fonts/CenturyGothic-regular.fntdata"/><Relationship Id="rId14" Type="http://schemas.openxmlformats.org/officeDocument/2006/relationships/slide" Target="slides/slide9.xml"/><Relationship Id="rId36" Type="http://schemas.openxmlformats.org/officeDocument/2006/relationships/font" Target="fonts/Roboto-boldItalic.fntdata"/><Relationship Id="rId17" Type="http://schemas.openxmlformats.org/officeDocument/2006/relationships/slide" Target="slides/slide12.xml"/><Relationship Id="rId39" Type="http://schemas.openxmlformats.org/officeDocument/2006/relationships/font" Target="fonts/CenturyGothic-italic.fntdata"/><Relationship Id="rId16" Type="http://schemas.openxmlformats.org/officeDocument/2006/relationships/slide" Target="slides/slide11.xml"/><Relationship Id="rId38" Type="http://schemas.openxmlformats.org/officeDocument/2006/relationships/font" Target="fonts/CenturyGothic-bold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Shape 4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r">
              <a:spcBef>
                <a:spcPts val="0"/>
              </a:spcBef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Shape 5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" name="Shape 6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spcBef>
                <a:spcPts val="0"/>
              </a:spcBef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70" name="Shape 170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76200" lvl="0" marL="0" marR="0" rtl="0" algn="l">
              <a:spcBef>
                <a:spcPts val="0"/>
              </a:spcBef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Shape 171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63" name="Shape 263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171450" lvl="0" marL="171450" marR="0" rtl="0" algn="l">
              <a:spcBef>
                <a:spcPts val="0"/>
              </a:spcBef>
              <a:buClr>
                <a:schemeClr val="dk1"/>
              </a:buClr>
              <a:buSzPts val="12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Animals themselves do not photosynthesize, but may be symbionts with other organisms that do photosynthesize, </a:t>
            </a:r>
            <a:r>
              <a:rPr b="0" i="1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e.g.,</a:t>
            </a: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corals</a:t>
            </a:r>
          </a:p>
        </p:txBody>
      </p:sp>
      <p:sp>
        <p:nvSpPr>
          <p:cNvPr id="264" name="Shape 264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3" name="Shape 273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80" name="Shape 280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171450" lvl="0" marL="171450" marR="0" rtl="0" algn="l">
              <a:spcBef>
                <a:spcPts val="0"/>
              </a:spcBef>
              <a:buClr>
                <a:schemeClr val="dk1"/>
              </a:buClr>
              <a:buSzPts val="12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 new evidence is collected, phylogenetic trees are modified to incorporate this new information</a:t>
            </a:r>
          </a:p>
        </p:txBody>
      </p:sp>
      <p:sp>
        <p:nvSpPr>
          <p:cNvPr id="281" name="Shape 281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8" name="Shape 288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hape 293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4" name="Shape 294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Shape 300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01" name="Shape 301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76200" lvl="0" marL="0" marR="0" rtl="0" algn="l">
              <a:spcBef>
                <a:spcPts val="0"/>
              </a:spcBef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" name="Shape 302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09" name="Shape 309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16" name="Shape 316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171450" lvl="0" marL="171450" marR="0" rtl="0" algn="l">
              <a:spcBef>
                <a:spcPts val="0"/>
              </a:spcBef>
              <a:buClr>
                <a:schemeClr val="dk1"/>
              </a:buClr>
              <a:buSzPts val="12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trends for the key distinctions are the important trends to know &amp; understand how to map on the animal tree for the exam</a:t>
            </a:r>
          </a:p>
          <a:p>
            <a:pPr indent="-171450" lvl="0" marL="171450" marR="0" rtl="0" algn="l">
              <a:spcBef>
                <a:spcPts val="0"/>
              </a:spcBef>
              <a:buClr>
                <a:schemeClr val="dk1"/>
              </a:buClr>
              <a:buSzPts val="12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Don’t need to know how to map the reproductive mode trends onto the tree (it’s complex), but DO need to understand the trends</a:t>
            </a:r>
          </a:p>
          <a:p>
            <a:pPr indent="-171450" lvl="1" marL="628650" marR="0" rtl="0" algn="l">
              <a:spcBef>
                <a:spcPts val="0"/>
              </a:spcBef>
              <a:buClr>
                <a:schemeClr val="dk1"/>
              </a:buClr>
              <a:buSzPts val="12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Think about the implications of these trends, e.g., is it possible for an organism for whom water is mandatory for reproduction to live in a desert? What about an organism with internal development, can they have a small amount of parental investment? What advantages might each option provide? What disadvantages?</a:t>
            </a:r>
          </a:p>
          <a:p>
            <a:pPr indent="-76200" lvl="0" marL="0" marR="0" rtl="0" algn="l">
              <a:spcBef>
                <a:spcPts val="0"/>
              </a:spcBef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7" name="Shape 317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23" name="Shape 323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4" name="Shape 324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31" name="Shape 331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77" name="Shape 177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171450" lvl="0" marL="171450" marR="0" rtl="0" algn="l">
              <a:spcBef>
                <a:spcPts val="0"/>
              </a:spcBef>
              <a:buClr>
                <a:schemeClr val="dk1"/>
              </a:buClr>
              <a:buSzPts val="12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Variety of habitats, body plans, complexity, life cycle stages, etc.</a:t>
            </a:r>
          </a:p>
          <a:p>
            <a:pPr indent="-171450" lvl="0" marL="171450" marR="0" rtl="0" algn="l">
              <a:spcBef>
                <a:spcPts val="0"/>
              </a:spcBef>
              <a:buClr>
                <a:schemeClr val="dk1"/>
              </a:buClr>
              <a:buSzPts val="12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Distribution of this variety is one area that biologists use to evaluate evolutionary history</a:t>
            </a:r>
          </a:p>
        </p:txBody>
      </p:sp>
      <p:sp>
        <p:nvSpPr>
          <p:cNvPr id="178" name="Shape 178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Shape 336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37" name="Shape 337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Shape 342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43" name="Shape 343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Shape 348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49" name="Shape 349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Shape 354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55" name="Shape 355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Shape 360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61" name="Shape 361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Shape 366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67" name="Shape 367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Shape 372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3" name="Shape 373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Shape 379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80" name="Shape 380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171450" lvl="0" marL="171450" marR="0" rtl="0" algn="l">
              <a:spcBef>
                <a:spcPts val="0"/>
              </a:spcBef>
              <a:buClr>
                <a:schemeClr val="dk1"/>
              </a:buClr>
              <a:buSzPts val="12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Changes in allele frequencies are especially detectable in populations that have short generation times, so MANY generations occur in time frames that are observable to humans</a:t>
            </a:r>
          </a:p>
          <a:p>
            <a:pPr indent="-171450" lvl="1" marL="628650" marR="0" rtl="0" algn="l">
              <a:spcBef>
                <a:spcPts val="0"/>
              </a:spcBef>
              <a:buClr>
                <a:schemeClr val="dk1"/>
              </a:buClr>
              <a:buSzPts val="12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Bacteria, plants, insects, rodents, etc.</a:t>
            </a:r>
          </a:p>
        </p:txBody>
      </p:sp>
      <p:sp>
        <p:nvSpPr>
          <p:cNvPr id="381" name="Shape 381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2" name="Shape 212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8" name="Shape 218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24" name="Shape 224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Shape 225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231" name="Shape 231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32" name="Shape 232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US"/>
              <a:t>Algae has the capability of photosynthesis but it is NOT a plant! A test question will ask what plant like organism can utilize photosynthesis but is not botanically a plant.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39" name="Shape 239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Shape 240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47" name="Shape 247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171450" lvl="0" marL="171450" marR="0" rtl="0" algn="l">
              <a:spcBef>
                <a:spcPts val="0"/>
              </a:spcBef>
              <a:buClr>
                <a:schemeClr val="dk1"/>
              </a:buClr>
              <a:buSzPts val="12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Few physical characteristics or observable traits make classification difficult</a:t>
            </a:r>
          </a:p>
          <a:p>
            <a:pPr indent="-171450" lvl="0" marL="171450" marR="0" rtl="0" algn="l">
              <a:spcBef>
                <a:spcPts val="0"/>
              </a:spcBef>
              <a:buClr>
                <a:schemeClr val="dk1"/>
              </a:buClr>
              <a:buSzPts val="12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Very few bacteria can actually be cultured in the lab</a:t>
            </a:r>
          </a:p>
        </p:txBody>
      </p:sp>
      <p:sp>
        <p:nvSpPr>
          <p:cNvPr id="248" name="Shape 248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5" name="Shape 255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/>
          <p:nvPr>
            <p:ph type="ctrTitle"/>
          </p:nvPr>
        </p:nvSpPr>
        <p:spPr>
          <a:xfrm>
            <a:off x="1154955" y="1447800"/>
            <a:ext cx="8825658" cy="3329581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spcBef>
                <a:spcPts val="0"/>
              </a:spcBef>
              <a:buClr>
                <a:schemeClr val="lt2"/>
              </a:buClr>
              <a:buSzPts val="7200"/>
              <a:buFont typeface="Century Gothic"/>
              <a:buNone/>
              <a:defRPr b="0" i="0" sz="72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indent="0" lvl="2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indent="0" lvl="3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indent="0" lvl="4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indent="0" lvl="5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indent="0" lvl="6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indent="0" lvl="7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indent="0" lvl="8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3" name="Shape 23"/>
          <p:cNvSpPr txBox="1"/>
          <p:nvPr>
            <p:ph idx="1" type="subTitle"/>
          </p:nvPr>
        </p:nvSpPr>
        <p:spPr>
          <a:xfrm>
            <a:off x="1154955" y="4777380"/>
            <a:ext cx="8825658" cy="8614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0" i="0" sz="20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ctr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ctr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ctr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ctr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ctr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ctr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ctr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ctr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4" name="Shape 24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buSzPts val="1400"/>
              <a:buNone/>
              <a:defRPr b="0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5" name="Shape 25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spcBef>
                <a:spcPts val="0"/>
              </a:spcBef>
              <a:buSzPts val="1400"/>
              <a:buNone/>
              <a:defRPr b="0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6" name="Shape 26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fld id="{00000000-1234-1234-1234-123412341234}" type="slidenum">
              <a:rPr b="0" i="0" lang="en-US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objTx">
  <p:cSld name="Content with Caption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/>
          <p:nvPr>
            <p:ph type="title"/>
          </p:nvPr>
        </p:nvSpPr>
        <p:spPr>
          <a:xfrm>
            <a:off x="1154954" y="1447800"/>
            <a:ext cx="3401064" cy="144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spcBef>
                <a:spcPts val="0"/>
              </a:spcBef>
              <a:buClr>
                <a:schemeClr val="lt2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indent="0" lvl="2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indent="0" lvl="3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indent="0" lvl="4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indent="0" lvl="5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indent="0" lvl="6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indent="0" lvl="7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indent="0" lvl="8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0" name="Shape 80"/>
          <p:cNvSpPr txBox="1"/>
          <p:nvPr>
            <p:ph idx="1" type="body"/>
          </p:nvPr>
        </p:nvSpPr>
        <p:spPr>
          <a:xfrm>
            <a:off x="4784616" y="1447800"/>
            <a:ext cx="5195997" cy="457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-241300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▶"/>
              <a:defRPr b="0" i="0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194309" lvl="1" marL="74295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147319" lvl="2" marL="1143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157480" lvl="3" marL="1600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157479" lvl="4" marL="2057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157479" lvl="5" marL="2514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157479" lvl="6" marL="2971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157479" lvl="7" marL="3429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157479" lvl="8" marL="3886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81" name="Shape 81"/>
          <p:cNvSpPr txBox="1"/>
          <p:nvPr>
            <p:ph idx="2" type="body"/>
          </p:nvPr>
        </p:nvSpPr>
        <p:spPr>
          <a:xfrm>
            <a:off x="1154954" y="3129280"/>
            <a:ext cx="3401063" cy="2895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82" name="Shape 82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buSzPts val="1400"/>
              <a:buNone/>
              <a:defRPr b="0" i="0" sz="11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83" name="Shape 83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spcBef>
                <a:spcPts val="0"/>
              </a:spcBef>
              <a:buSzPts val="1400"/>
              <a:buNone/>
              <a:defRPr b="0" i="0" sz="11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84" name="Shape 84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fld id="{00000000-1234-1234-1234-123412341234}" type="slidenum">
              <a:rPr b="0" i="0" lang="en-US" sz="2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picTx">
  <p:cSld name="Picture with Caption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/>
          <p:nvPr>
            <p:ph type="title"/>
          </p:nvPr>
        </p:nvSpPr>
        <p:spPr>
          <a:xfrm>
            <a:off x="1153907" y="1854192"/>
            <a:ext cx="5092906" cy="1574808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spcBef>
                <a:spcPts val="0"/>
              </a:spcBef>
              <a:buClr>
                <a:schemeClr val="lt2"/>
              </a:buClr>
              <a:buSzPts val="3600"/>
              <a:buFont typeface="Century Gothic"/>
              <a:buNone/>
              <a:defRPr b="0" i="0" sz="36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indent="0" lvl="2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indent="0" lvl="3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indent="0" lvl="4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indent="0" lvl="5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indent="0" lvl="6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indent="0" lvl="7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indent="0" lvl="8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7" name="Shape 87"/>
          <p:cNvSpPr/>
          <p:nvPr>
            <p:ph idx="2" type="pic"/>
          </p:nvPr>
        </p:nvSpPr>
        <p:spPr>
          <a:xfrm>
            <a:off x="6949546" y="1143000"/>
            <a:ext cx="3200400" cy="4572000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45"/>
              </a:srgbClr>
            </a:outerShdw>
          </a:effectLst>
        </p:spPr>
        <p:txBody>
          <a:bodyPr anchorCtr="0" anchor="t" bIns="91425" lIns="91425" rIns="91425" wrap="square" tIns="91425"/>
          <a:lstStyle>
            <a:lvl1pPr indent="0" lvl="0" marL="0" marR="0" rtl="0" algn="ctr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88" name="Shape 88"/>
          <p:cNvSpPr txBox="1"/>
          <p:nvPr>
            <p:ph idx="1" type="body"/>
          </p:nvPr>
        </p:nvSpPr>
        <p:spPr>
          <a:xfrm>
            <a:off x="1154954" y="3657600"/>
            <a:ext cx="5084979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89" name="Shape 89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buSzPts val="1400"/>
              <a:buNone/>
              <a:defRPr b="0" i="0" sz="11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90" name="Shape 90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spcBef>
                <a:spcPts val="0"/>
              </a:spcBef>
              <a:buSzPts val="1400"/>
              <a:buNone/>
              <a:defRPr b="0" i="0" sz="11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91" name="Shape 91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fld id="{00000000-1234-1234-1234-123412341234}" type="slidenum">
              <a:rPr b="0" i="0" lang="en-US" sz="2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anoramic Picture with Caption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 txBox="1"/>
          <p:nvPr>
            <p:ph type="title"/>
          </p:nvPr>
        </p:nvSpPr>
        <p:spPr>
          <a:xfrm>
            <a:off x="1154956" y="4800587"/>
            <a:ext cx="8825657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spcBef>
                <a:spcPts val="0"/>
              </a:spcBef>
              <a:buClr>
                <a:schemeClr val="lt2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indent="0" lvl="2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indent="0" lvl="3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indent="0" lvl="4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indent="0" lvl="5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indent="0" lvl="6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indent="0" lvl="7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indent="0" lvl="8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94" name="Shape 94"/>
          <p:cNvSpPr/>
          <p:nvPr>
            <p:ph idx="2" type="pic"/>
          </p:nvPr>
        </p:nvSpPr>
        <p:spPr>
          <a:xfrm>
            <a:off x="1154955" y="685800"/>
            <a:ext cx="8825658" cy="3640666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45"/>
              </a:srgbClr>
            </a:outerShdw>
          </a:effectLst>
        </p:spPr>
        <p:txBody>
          <a:bodyPr anchorCtr="0" anchor="t" bIns="91425" lIns="91425" rIns="91425" wrap="square" tIns="91425"/>
          <a:lstStyle>
            <a:lvl1pPr indent="0" lvl="0" marL="0" marR="0" rtl="0" algn="ctr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95" name="Shape 95"/>
          <p:cNvSpPr txBox="1"/>
          <p:nvPr>
            <p:ph idx="1" type="body"/>
          </p:nvPr>
        </p:nvSpPr>
        <p:spPr>
          <a:xfrm>
            <a:off x="1154956" y="5367325"/>
            <a:ext cx="8825656" cy="49371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96" name="Shape 96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buSzPts val="1400"/>
              <a:buNone/>
              <a:defRPr b="0" i="0" sz="11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97" name="Shape 97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spcBef>
                <a:spcPts val="0"/>
              </a:spcBef>
              <a:buSzPts val="1400"/>
              <a:buNone/>
              <a:defRPr b="0" i="0" sz="11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98" name="Shape 98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fld id="{00000000-1234-1234-1234-123412341234}" type="slidenum">
              <a:rPr b="0" i="0" lang="en-US" sz="2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and Caption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/>
          <p:nvPr>
            <p:ph type="title"/>
          </p:nvPr>
        </p:nvSpPr>
        <p:spPr>
          <a:xfrm>
            <a:off x="1154954" y="1447800"/>
            <a:ext cx="8825659" cy="19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buClr>
                <a:schemeClr val="lt2"/>
              </a:buClr>
              <a:buSzPts val="4800"/>
              <a:buFont typeface="Century Gothic"/>
              <a:buNone/>
              <a:defRPr b="0" i="0" sz="48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indent="0" lvl="2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indent="0" lvl="3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indent="0" lvl="4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indent="0" lvl="5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indent="0" lvl="6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indent="0" lvl="7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indent="0" lvl="8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01" name="Shape 101"/>
          <p:cNvSpPr txBox="1"/>
          <p:nvPr>
            <p:ph idx="1" type="body"/>
          </p:nvPr>
        </p:nvSpPr>
        <p:spPr>
          <a:xfrm>
            <a:off x="1154954" y="3657600"/>
            <a:ext cx="8825659" cy="236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02" name="Shape 102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buSzPts val="1400"/>
              <a:buNone/>
              <a:defRPr b="0" i="0" sz="11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03" name="Shape 103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spcBef>
                <a:spcPts val="0"/>
              </a:spcBef>
              <a:buSzPts val="1400"/>
              <a:buNone/>
              <a:defRPr b="0" i="0" sz="11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04" name="Shape 104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fld id="{00000000-1234-1234-1234-123412341234}" type="slidenum">
              <a:rPr b="0" i="0" lang="en-US" sz="2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Quote with Caption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 txBox="1"/>
          <p:nvPr>
            <p:ph type="title"/>
          </p:nvPr>
        </p:nvSpPr>
        <p:spPr>
          <a:xfrm>
            <a:off x="1574801" y="1447800"/>
            <a:ext cx="7999315" cy="232337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buClr>
                <a:schemeClr val="lt2"/>
              </a:buClr>
              <a:buSzPts val="4800"/>
              <a:buFont typeface="Century Gothic"/>
              <a:buNone/>
              <a:defRPr b="0" i="0" sz="48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indent="0" lvl="2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indent="0" lvl="3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indent="0" lvl="4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indent="0" lvl="5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indent="0" lvl="6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indent="0" lvl="7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indent="0" lvl="8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07" name="Shape 107"/>
          <p:cNvSpPr txBox="1"/>
          <p:nvPr>
            <p:ph idx="1" type="body"/>
          </p:nvPr>
        </p:nvSpPr>
        <p:spPr>
          <a:xfrm>
            <a:off x="1930400" y="3771174"/>
            <a:ext cx="7279649" cy="34217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small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08" name="Shape 108"/>
          <p:cNvSpPr txBox="1"/>
          <p:nvPr>
            <p:ph idx="2" type="body"/>
          </p:nvPr>
        </p:nvSpPr>
        <p:spPr>
          <a:xfrm>
            <a:off x="1154954" y="4350657"/>
            <a:ext cx="8825659" cy="167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09" name="Shape 109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buSzPts val="1400"/>
              <a:buNone/>
              <a:defRPr b="0" i="0" sz="11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10" name="Shape 110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spcBef>
                <a:spcPts val="0"/>
              </a:spcBef>
              <a:buSzPts val="1400"/>
              <a:buNone/>
              <a:defRPr b="0" i="0" sz="11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11" name="Shape 111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fld id="{00000000-1234-1234-1234-123412341234}" type="slidenum">
              <a:rPr b="0" i="0" lang="en-US" sz="2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</a:p>
        </p:txBody>
      </p:sp>
      <p:sp>
        <p:nvSpPr>
          <p:cNvPr id="112" name="Shape 112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None/>
            </a:pPr>
            <a:r>
              <a:rPr b="0" i="0" lang="en-US" sz="122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</a:p>
        </p:txBody>
      </p:sp>
      <p:sp>
        <p:nvSpPr>
          <p:cNvPr id="113" name="Shape 113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None/>
            </a:pPr>
            <a:r>
              <a:rPr b="0" i="0" lang="en-US" sz="122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Name Card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 txBox="1"/>
          <p:nvPr>
            <p:ph type="title"/>
          </p:nvPr>
        </p:nvSpPr>
        <p:spPr>
          <a:xfrm>
            <a:off x="1154954" y="3124201"/>
            <a:ext cx="8825660" cy="165318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spcBef>
                <a:spcPts val="0"/>
              </a:spcBef>
              <a:buClr>
                <a:schemeClr val="lt2"/>
              </a:buClr>
              <a:buSzPts val="4000"/>
              <a:buFont typeface="Century Gothic"/>
              <a:buNone/>
              <a:defRPr b="0" i="0" sz="40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indent="0" lvl="2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indent="0" lvl="3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indent="0" lvl="4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indent="0" lvl="5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indent="0" lvl="6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indent="0" lvl="7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indent="0" lvl="8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16" name="Shape 116"/>
          <p:cNvSpPr txBox="1"/>
          <p:nvPr>
            <p:ph idx="1" type="body"/>
          </p:nvPr>
        </p:nvSpPr>
        <p:spPr>
          <a:xfrm>
            <a:off x="1154954" y="4777381"/>
            <a:ext cx="8825659" cy="8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0" i="0" sz="20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17" name="Shape 117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buSzPts val="1400"/>
              <a:buNone/>
              <a:defRPr b="0" i="0" sz="11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18" name="Shape 118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spcBef>
                <a:spcPts val="0"/>
              </a:spcBef>
              <a:buSzPts val="1400"/>
              <a:buNone/>
              <a:defRPr b="0" i="0" sz="11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19" name="Shape 119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fld id="{00000000-1234-1234-1234-123412341234}" type="slidenum">
              <a:rPr b="0" i="0" lang="en-US" sz="2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3 Column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buClr>
                <a:schemeClr val="lt2"/>
              </a:buClr>
              <a:buSzPts val="4200"/>
              <a:buFont typeface="Century Gothic"/>
              <a:buNone/>
              <a:defRPr b="0" i="0" sz="42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indent="0" lvl="2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indent="0" lvl="3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indent="0" lvl="4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indent="0" lvl="5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indent="0" lvl="6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indent="0" lvl="7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indent="0" lvl="8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22" name="Shape 122"/>
          <p:cNvSpPr txBox="1"/>
          <p:nvPr>
            <p:ph idx="1" type="body"/>
          </p:nvPr>
        </p:nvSpPr>
        <p:spPr>
          <a:xfrm>
            <a:off x="632947" y="1981200"/>
            <a:ext cx="2946866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Noto Sans Symbols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1" i="0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b="1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23" name="Shape 123"/>
          <p:cNvSpPr txBox="1"/>
          <p:nvPr>
            <p:ph idx="2" type="body"/>
          </p:nvPr>
        </p:nvSpPr>
        <p:spPr>
          <a:xfrm>
            <a:off x="652463" y="2667000"/>
            <a:ext cx="2927350" cy="3589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24" name="Shape 124"/>
          <p:cNvSpPr txBox="1"/>
          <p:nvPr>
            <p:ph idx="3" type="body"/>
          </p:nvPr>
        </p:nvSpPr>
        <p:spPr>
          <a:xfrm>
            <a:off x="3883659" y="1981200"/>
            <a:ext cx="2936241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Noto Sans Symbols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1" i="0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b="1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25" name="Shape 125"/>
          <p:cNvSpPr txBox="1"/>
          <p:nvPr>
            <p:ph idx="4" type="body"/>
          </p:nvPr>
        </p:nvSpPr>
        <p:spPr>
          <a:xfrm>
            <a:off x="3873106" y="2667000"/>
            <a:ext cx="2946794" cy="3589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26" name="Shape 126"/>
          <p:cNvSpPr txBox="1"/>
          <p:nvPr>
            <p:ph idx="5" type="body"/>
          </p:nvPr>
        </p:nvSpPr>
        <p:spPr>
          <a:xfrm>
            <a:off x="7124700" y="1981200"/>
            <a:ext cx="2932113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Noto Sans Symbols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1" i="0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b="1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27" name="Shape 127"/>
          <p:cNvSpPr txBox="1"/>
          <p:nvPr>
            <p:ph idx="6" type="body"/>
          </p:nvPr>
        </p:nvSpPr>
        <p:spPr>
          <a:xfrm>
            <a:off x="7124700" y="2667000"/>
            <a:ext cx="2932113" cy="3589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cxnSp>
        <p:nvCxnSpPr>
          <p:cNvPr id="128" name="Shape 128"/>
          <p:cNvCxnSpPr/>
          <p:nvPr/>
        </p:nvCxnSpPr>
        <p:spPr>
          <a:xfrm>
            <a:off x="3726142" y="2133600"/>
            <a:ext cx="0" cy="3962400"/>
          </a:xfrm>
          <a:prstGeom prst="straightConnector1">
            <a:avLst/>
          </a:prstGeom>
          <a:noFill/>
          <a:ln cap="flat" cmpd="sng" w="12700">
            <a:solidFill>
              <a:schemeClr val="accent1">
                <a:alpha val="40000"/>
              </a:schemeClr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9" name="Shape 129"/>
          <p:cNvCxnSpPr/>
          <p:nvPr/>
        </p:nvCxnSpPr>
        <p:spPr>
          <a:xfrm>
            <a:off x="6962227" y="2133600"/>
            <a:ext cx="0" cy="3966882"/>
          </a:xfrm>
          <a:prstGeom prst="straightConnector1">
            <a:avLst/>
          </a:prstGeom>
          <a:noFill/>
          <a:ln cap="flat" cmpd="sng" w="12700">
            <a:solidFill>
              <a:schemeClr val="accent1">
                <a:alpha val="40000"/>
              </a:schemeClr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0" name="Shape 130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buSzPts val="1400"/>
              <a:buNone/>
              <a:defRPr b="0" i="0" sz="11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31" name="Shape 131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spcBef>
                <a:spcPts val="0"/>
              </a:spcBef>
              <a:buSzPts val="1400"/>
              <a:buNone/>
              <a:defRPr b="0" i="0" sz="11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32" name="Shape 132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fld id="{00000000-1234-1234-1234-123412341234}" type="slidenum">
              <a:rPr b="0" i="0" lang="en-US" sz="2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3 Picture Column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buClr>
                <a:schemeClr val="lt2"/>
              </a:buClr>
              <a:buSzPts val="4200"/>
              <a:buFont typeface="Century Gothic"/>
              <a:buNone/>
              <a:defRPr b="0" i="0" sz="42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indent="0" lvl="2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indent="0" lvl="3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indent="0" lvl="4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indent="0" lvl="5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indent="0" lvl="6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indent="0" lvl="7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indent="0" lvl="8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5" name="Shape 135"/>
          <p:cNvSpPr txBox="1"/>
          <p:nvPr>
            <p:ph idx="1" type="body"/>
          </p:nvPr>
        </p:nvSpPr>
        <p:spPr>
          <a:xfrm>
            <a:off x="652463" y="4250949"/>
            <a:ext cx="2940050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Noto Sans Symbols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1" i="0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b="1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36" name="Shape 136"/>
          <p:cNvSpPr/>
          <p:nvPr>
            <p:ph idx="2" type="pic"/>
          </p:nvPr>
        </p:nvSpPr>
        <p:spPr>
          <a:xfrm>
            <a:off x="652463" y="2209800"/>
            <a:ext cx="2940050" cy="1524000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45"/>
              </a:srgbClr>
            </a:outerShdw>
          </a:effectLst>
        </p:spPr>
        <p:txBody>
          <a:bodyPr anchorCtr="0" anchor="t" bIns="91425" lIns="91425" rIns="91425" wrap="square" tIns="91425"/>
          <a:lstStyle>
            <a:lvl1pPr indent="0" lvl="0" marL="0" marR="0" rtl="0" algn="ctr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37" name="Shape 137"/>
          <p:cNvSpPr txBox="1"/>
          <p:nvPr>
            <p:ph idx="3" type="body"/>
          </p:nvPr>
        </p:nvSpPr>
        <p:spPr>
          <a:xfrm>
            <a:off x="652463" y="4827211"/>
            <a:ext cx="2940050" cy="65918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38" name="Shape 138"/>
          <p:cNvSpPr txBox="1"/>
          <p:nvPr>
            <p:ph idx="4" type="body"/>
          </p:nvPr>
        </p:nvSpPr>
        <p:spPr>
          <a:xfrm>
            <a:off x="3889375" y="4250949"/>
            <a:ext cx="2930525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Noto Sans Symbols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1" i="0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b="1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39" name="Shape 139"/>
          <p:cNvSpPr/>
          <p:nvPr>
            <p:ph idx="5" type="pic"/>
          </p:nvPr>
        </p:nvSpPr>
        <p:spPr>
          <a:xfrm>
            <a:off x="3889374" y="2209800"/>
            <a:ext cx="2930525" cy="1524000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45"/>
              </a:srgbClr>
            </a:outerShdw>
          </a:effectLst>
        </p:spPr>
        <p:txBody>
          <a:bodyPr anchorCtr="0" anchor="t" bIns="91425" lIns="91425" rIns="91425" wrap="square" tIns="91425"/>
          <a:lstStyle>
            <a:lvl1pPr indent="0" lvl="0" marL="0" marR="0" rtl="0" algn="ctr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40" name="Shape 140"/>
          <p:cNvSpPr txBox="1"/>
          <p:nvPr>
            <p:ph idx="6" type="body"/>
          </p:nvPr>
        </p:nvSpPr>
        <p:spPr>
          <a:xfrm>
            <a:off x="3888022" y="4827210"/>
            <a:ext cx="2934406" cy="65918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41" name="Shape 141"/>
          <p:cNvSpPr txBox="1"/>
          <p:nvPr>
            <p:ph idx="7" type="body"/>
          </p:nvPr>
        </p:nvSpPr>
        <p:spPr>
          <a:xfrm>
            <a:off x="7124700" y="4250949"/>
            <a:ext cx="2932113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Noto Sans Symbols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1" i="0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b="1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42" name="Shape 142"/>
          <p:cNvSpPr/>
          <p:nvPr>
            <p:ph idx="8" type="pic"/>
          </p:nvPr>
        </p:nvSpPr>
        <p:spPr>
          <a:xfrm>
            <a:off x="7124699" y="2209800"/>
            <a:ext cx="2932113" cy="1524000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45"/>
              </a:srgbClr>
            </a:outerShdw>
          </a:effectLst>
        </p:spPr>
        <p:txBody>
          <a:bodyPr anchorCtr="0" anchor="t" bIns="91425" lIns="91425" rIns="91425" wrap="square" tIns="91425"/>
          <a:lstStyle>
            <a:lvl1pPr indent="0" lvl="0" marL="0" marR="0" rtl="0" algn="ctr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43" name="Shape 143"/>
          <p:cNvSpPr txBox="1"/>
          <p:nvPr>
            <p:ph idx="9" type="body"/>
          </p:nvPr>
        </p:nvSpPr>
        <p:spPr>
          <a:xfrm>
            <a:off x="7124575" y="4827208"/>
            <a:ext cx="2935997" cy="65918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cxnSp>
        <p:nvCxnSpPr>
          <p:cNvPr id="144" name="Shape 144"/>
          <p:cNvCxnSpPr/>
          <p:nvPr/>
        </p:nvCxnSpPr>
        <p:spPr>
          <a:xfrm>
            <a:off x="3726142" y="2133600"/>
            <a:ext cx="0" cy="3962400"/>
          </a:xfrm>
          <a:prstGeom prst="straightConnector1">
            <a:avLst/>
          </a:prstGeom>
          <a:noFill/>
          <a:ln cap="flat" cmpd="sng" w="12700">
            <a:solidFill>
              <a:schemeClr val="accent1">
                <a:alpha val="40000"/>
              </a:schemeClr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5" name="Shape 145"/>
          <p:cNvCxnSpPr/>
          <p:nvPr/>
        </p:nvCxnSpPr>
        <p:spPr>
          <a:xfrm>
            <a:off x="6962227" y="2133600"/>
            <a:ext cx="0" cy="3966882"/>
          </a:xfrm>
          <a:prstGeom prst="straightConnector1">
            <a:avLst/>
          </a:prstGeom>
          <a:noFill/>
          <a:ln cap="flat" cmpd="sng" w="12700">
            <a:solidFill>
              <a:schemeClr val="accent1">
                <a:alpha val="40000"/>
              </a:schemeClr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6" name="Shape 146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buSzPts val="1400"/>
              <a:buNone/>
              <a:defRPr b="0" i="0" sz="11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47" name="Shape 147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spcBef>
                <a:spcPts val="0"/>
              </a:spcBef>
              <a:buSzPts val="1400"/>
              <a:buNone/>
              <a:defRPr b="0" i="0" sz="11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48" name="Shape 148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fld id="{00000000-1234-1234-1234-123412341234}" type="slidenum">
              <a:rPr b="0" i="0" lang="en-US" sz="2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vertTx">
  <p:cSld name="Title and Vertical Text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buClr>
                <a:schemeClr val="lt2"/>
              </a:buClr>
              <a:buSzPts val="4200"/>
              <a:buFont typeface="Century Gothic"/>
              <a:buNone/>
              <a:defRPr b="0" i="0" sz="42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indent="0" lvl="2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indent="0" lvl="3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indent="0" lvl="4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indent="0" lvl="5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indent="0" lvl="6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indent="0" lvl="7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indent="0" lvl="8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51" name="Shape 151"/>
          <p:cNvSpPr txBox="1"/>
          <p:nvPr>
            <p:ph idx="1" type="body"/>
          </p:nvPr>
        </p:nvSpPr>
        <p:spPr>
          <a:xfrm rot="5400000">
            <a:off x="3478842" y="-322612"/>
            <a:ext cx="4195481" cy="894654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241300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▶"/>
              <a:defRPr b="0" i="0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194309" lvl="1" marL="74295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147319" lvl="2" marL="1143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157480" lvl="3" marL="1600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157479" lvl="4" marL="2057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157479" lvl="5" marL="2514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157479" lvl="6" marL="2971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157479" lvl="7" marL="3429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157479" lvl="8" marL="3886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52" name="Shape 152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buSzPts val="1400"/>
              <a:buNone/>
              <a:defRPr b="0" i="0" sz="11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53" name="Shape 153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spcBef>
                <a:spcPts val="0"/>
              </a:spcBef>
              <a:buSzPts val="1400"/>
              <a:buNone/>
              <a:defRPr b="0" i="0" sz="11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54" name="Shape 154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fld id="{00000000-1234-1234-1234-123412341234}" type="slidenum">
              <a:rPr b="0" i="0" lang="en-US" sz="2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vertTitleAndTx">
  <p:cSld name="Vertical Title and Text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 txBox="1"/>
          <p:nvPr>
            <p:ph type="title"/>
          </p:nvPr>
        </p:nvSpPr>
        <p:spPr>
          <a:xfrm rot="5400000">
            <a:off x="6267450" y="2466975"/>
            <a:ext cx="5826125" cy="1752601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spcBef>
                <a:spcPts val="0"/>
              </a:spcBef>
              <a:buClr>
                <a:schemeClr val="lt2"/>
              </a:buClr>
              <a:buSzPts val="4200"/>
              <a:buFont typeface="Century Gothic"/>
              <a:buNone/>
              <a:defRPr b="0" i="0" sz="42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indent="0" lvl="2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indent="0" lvl="3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indent="0" lvl="4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indent="0" lvl="5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indent="0" lvl="6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indent="0" lvl="7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indent="0" lvl="8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57" name="Shape 157"/>
          <p:cNvSpPr txBox="1"/>
          <p:nvPr>
            <p:ph idx="1" type="body"/>
          </p:nvPr>
        </p:nvSpPr>
        <p:spPr>
          <a:xfrm rot="5400000">
            <a:off x="1679575" y="-139699"/>
            <a:ext cx="5368924" cy="742314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241300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▶"/>
              <a:defRPr b="0" i="0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194309" lvl="1" marL="74295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147319" lvl="2" marL="1143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157480" lvl="3" marL="1600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157479" lvl="4" marL="2057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157479" lvl="5" marL="2514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157479" lvl="6" marL="2971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157479" lvl="7" marL="3429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157479" lvl="8" marL="3886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58" name="Shape 158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buSzPts val="1400"/>
              <a:buNone/>
              <a:defRPr b="0" i="0" sz="11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59" name="Shape 159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spcBef>
                <a:spcPts val="0"/>
              </a:spcBef>
              <a:buSzPts val="1400"/>
              <a:buNone/>
              <a:defRPr b="0" i="0" sz="11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60" name="Shape 160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fld id="{00000000-1234-1234-1234-123412341234}" type="slidenum">
              <a:rPr b="0" i="0" lang="en-US" sz="2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obj">
  <p:cSld name="Title and Content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buClr>
                <a:schemeClr val="lt2"/>
              </a:buClr>
              <a:buSzPts val="4200"/>
              <a:buFont typeface="Century Gothic"/>
              <a:buNone/>
              <a:defRPr b="0" i="0" sz="42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indent="0" lvl="2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indent="0" lvl="3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indent="0" lvl="4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indent="0" lvl="5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indent="0" lvl="6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indent="0" lvl="7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indent="0" lvl="8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" name="Shape 29"/>
          <p:cNvSpPr txBox="1"/>
          <p:nvPr>
            <p:ph idx="1" type="body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241300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▶"/>
              <a:defRPr b="0" i="0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194309" lvl="1" marL="74295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147319" lvl="2" marL="1143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157480" lvl="3" marL="1600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157479" lvl="4" marL="2057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157479" lvl="5" marL="2514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157479" lvl="6" marL="2971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157479" lvl="7" marL="3429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157479" lvl="8" marL="3886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0" name="Shape 30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buSzPts val="1400"/>
              <a:buNone/>
              <a:defRPr b="0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1" name="Shape 31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spcBef>
                <a:spcPts val="0"/>
              </a:spcBef>
              <a:buSzPts val="1400"/>
              <a:buNone/>
              <a:defRPr b="0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" name="Shape 32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fld id="{00000000-1234-1234-1234-123412341234}" type="slidenum">
              <a:rPr b="0" i="0" lang="en-US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objAndTx">
  <p:cSld name="Title, Content and Text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 txBox="1"/>
          <p:nvPr>
            <p:ph type="title"/>
          </p:nvPr>
        </p:nvSpPr>
        <p:spPr>
          <a:xfrm>
            <a:off x="607485" y="274638"/>
            <a:ext cx="10968567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buClr>
                <a:schemeClr val="lt2"/>
              </a:buClr>
              <a:buSzPts val="4200"/>
              <a:buFont typeface="Century Gothic"/>
              <a:buNone/>
              <a:defRPr b="0" i="0" sz="42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indent="0" lvl="2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indent="0" lvl="3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indent="0" lvl="4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indent="0" lvl="5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indent="0" lvl="6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indent="0" lvl="7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indent="0" lvl="8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63" name="Shape 163"/>
          <p:cNvSpPr txBox="1"/>
          <p:nvPr>
            <p:ph idx="1" type="body"/>
          </p:nvPr>
        </p:nvSpPr>
        <p:spPr>
          <a:xfrm>
            <a:off x="607484" y="1600201"/>
            <a:ext cx="5382683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241300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▶"/>
              <a:defRPr b="0" i="0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194309" lvl="1" marL="74295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147319" lvl="2" marL="1143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157480" lvl="3" marL="1600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157479" lvl="4" marL="2057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157479" lvl="5" marL="2514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157479" lvl="6" marL="2971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157479" lvl="7" marL="3429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157479" lvl="8" marL="3886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64" name="Shape 164"/>
          <p:cNvSpPr txBox="1"/>
          <p:nvPr>
            <p:ph idx="2" type="body"/>
          </p:nvPr>
        </p:nvSpPr>
        <p:spPr>
          <a:xfrm>
            <a:off x="6193367" y="1600201"/>
            <a:ext cx="5382684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241300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▶"/>
              <a:defRPr b="0" i="0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194309" lvl="1" marL="74295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147319" lvl="2" marL="1143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157480" lvl="3" marL="1600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157479" lvl="4" marL="2057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157479" lvl="5" marL="2514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157479" lvl="6" marL="2971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157479" lvl="7" marL="3429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157479" lvl="8" marL="3886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65" name="Shape 165"/>
          <p:cNvSpPr txBox="1"/>
          <p:nvPr>
            <p:ph idx="10" type="dt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buSzPts val="1400"/>
              <a:buNone/>
              <a:defRPr b="0" i="0" sz="11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66" name="Shape 166"/>
          <p:cNvSpPr txBox="1"/>
          <p:nvPr>
            <p:ph idx="11" type="ftr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spcBef>
                <a:spcPts val="0"/>
              </a:spcBef>
              <a:buSzPts val="1400"/>
              <a:buNone/>
              <a:defRPr b="0" i="0" sz="11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67" name="Shape 167"/>
          <p:cNvSpPr txBox="1"/>
          <p:nvPr>
            <p:ph idx="12" type="sldNum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fld id="{00000000-1234-1234-1234-123412341234}" type="slidenum">
              <a:rPr b="0" i="0" lang="en-US" sz="2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Section Header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/>
          <p:nvPr>
            <p:ph type="title"/>
          </p:nvPr>
        </p:nvSpPr>
        <p:spPr>
          <a:xfrm>
            <a:off x="1154956" y="2861733"/>
            <a:ext cx="8825657" cy="191564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spcBef>
                <a:spcPts val="0"/>
              </a:spcBef>
              <a:buClr>
                <a:schemeClr val="lt2"/>
              </a:buClr>
              <a:buSzPts val="4000"/>
              <a:buFont typeface="Century Gothic"/>
              <a:buNone/>
              <a:defRPr b="0" i="0" sz="40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indent="0" lvl="2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indent="0" lvl="3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indent="0" lvl="4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indent="0" lvl="5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indent="0" lvl="6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indent="0" lvl="7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indent="0" lvl="8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35" name="Shape 35"/>
          <p:cNvSpPr txBox="1"/>
          <p:nvPr>
            <p:ph idx="1" type="body"/>
          </p:nvPr>
        </p:nvSpPr>
        <p:spPr>
          <a:xfrm>
            <a:off x="1154955" y="4777381"/>
            <a:ext cx="8825658" cy="8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0" i="0" sz="20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6" name="Shape 36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buSzPts val="1400"/>
              <a:buNone/>
              <a:defRPr b="0" i="0" sz="11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7" name="Shape 37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spcBef>
                <a:spcPts val="0"/>
              </a:spcBef>
              <a:buSzPts val="1400"/>
              <a:buNone/>
              <a:defRPr b="0" i="0" sz="11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8" name="Shape 38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fld id="{00000000-1234-1234-1234-123412341234}" type="slidenum">
              <a:rPr b="0" i="0" lang="en-US" sz="2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Obj">
  <p:cSld name="Two Conten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buClr>
                <a:schemeClr val="lt2"/>
              </a:buClr>
              <a:buSzPts val="4200"/>
              <a:buFont typeface="Century Gothic"/>
              <a:buNone/>
              <a:defRPr b="0" i="0" sz="42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indent="0" lvl="2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indent="0" lvl="3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indent="0" lvl="4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indent="0" lvl="5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indent="0" lvl="6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indent="0" lvl="7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indent="0" lvl="8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1" name="Shape 41"/>
          <p:cNvSpPr txBox="1"/>
          <p:nvPr>
            <p:ph idx="1" type="body"/>
          </p:nvPr>
        </p:nvSpPr>
        <p:spPr>
          <a:xfrm>
            <a:off x="1103312" y="2060575"/>
            <a:ext cx="4396339" cy="41957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251459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04469" lvl="1" marL="74295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157480" lvl="2" marL="1143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167639" lvl="3" marL="1600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167639" lvl="4" marL="2057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167639" lvl="5" marL="2514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167639" lvl="6" marL="2971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167640" lvl="7" marL="3429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167640" lvl="8" marL="3886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2" name="Shape 42"/>
          <p:cNvSpPr txBox="1"/>
          <p:nvPr>
            <p:ph idx="2" type="body"/>
          </p:nvPr>
        </p:nvSpPr>
        <p:spPr>
          <a:xfrm>
            <a:off x="5654493" y="2056092"/>
            <a:ext cx="4396341" cy="420024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251459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04469" lvl="1" marL="74295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157480" lvl="2" marL="1143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167639" lvl="3" marL="1600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167639" lvl="4" marL="2057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167639" lvl="5" marL="2514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167639" lvl="6" marL="2971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167640" lvl="7" marL="3429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167640" lvl="8" marL="3886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3" name="Shape 43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buSzPts val="1400"/>
              <a:buNone/>
              <a:defRPr b="0" i="0" sz="11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" name="Shape 44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spcBef>
                <a:spcPts val="0"/>
              </a:spcBef>
              <a:buSzPts val="1400"/>
              <a:buNone/>
              <a:defRPr b="0" i="0" sz="11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5" name="Shape 45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fld id="{00000000-1234-1234-1234-123412341234}" type="slidenum">
              <a:rPr b="0" i="0" lang="en-US" sz="2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AndObj">
  <p:cSld name="Title, Text, and Conten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/>
          <p:nvPr>
            <p:ph type="title"/>
          </p:nvPr>
        </p:nvSpPr>
        <p:spPr>
          <a:xfrm>
            <a:off x="607486" y="274638"/>
            <a:ext cx="10968567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buClr>
                <a:schemeClr val="lt2"/>
              </a:buClr>
              <a:buSzPts val="4200"/>
              <a:buFont typeface="Century Gothic"/>
              <a:buNone/>
              <a:defRPr b="0" i="0" sz="42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indent="0" lvl="2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indent="0" lvl="3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indent="0" lvl="4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indent="0" lvl="5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indent="0" lvl="6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indent="0" lvl="7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indent="0" lvl="8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8" name="Shape 48"/>
          <p:cNvSpPr txBox="1"/>
          <p:nvPr>
            <p:ph idx="1" type="body"/>
          </p:nvPr>
        </p:nvSpPr>
        <p:spPr>
          <a:xfrm>
            <a:off x="607485" y="1600203"/>
            <a:ext cx="5382683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241300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▶"/>
              <a:defRPr b="0" i="0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194309" lvl="1" marL="74295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147319" lvl="2" marL="1143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157480" lvl="3" marL="1600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157479" lvl="4" marL="2057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157479" lvl="5" marL="2514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157479" lvl="6" marL="2971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157479" lvl="7" marL="3429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157479" lvl="8" marL="3886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9" name="Shape 49"/>
          <p:cNvSpPr txBox="1"/>
          <p:nvPr>
            <p:ph idx="2" type="body"/>
          </p:nvPr>
        </p:nvSpPr>
        <p:spPr>
          <a:xfrm>
            <a:off x="6193367" y="1600203"/>
            <a:ext cx="5382684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241300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▶"/>
              <a:defRPr b="0" i="0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194309" lvl="1" marL="74295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147319" lvl="2" marL="1143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157480" lvl="3" marL="1600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157479" lvl="4" marL="2057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157479" lvl="5" marL="2514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157479" lvl="6" marL="2971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157479" lvl="7" marL="3429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157479" lvl="8" marL="3886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0" name="Shape 50"/>
          <p:cNvSpPr txBox="1"/>
          <p:nvPr>
            <p:ph idx="10" type="dt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buSzPts val="1400"/>
              <a:buNone/>
              <a:defRPr b="0" i="0" sz="11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1" name="Shape 51"/>
          <p:cNvSpPr txBox="1"/>
          <p:nvPr>
            <p:ph idx="11" type="ftr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spcBef>
                <a:spcPts val="0"/>
              </a:spcBef>
              <a:buSzPts val="1400"/>
              <a:buNone/>
              <a:defRPr b="0" i="0" sz="11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2" name="Shape 52"/>
          <p:cNvSpPr txBox="1"/>
          <p:nvPr>
            <p:ph idx="12" type="sldNum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fld id="{00000000-1234-1234-1234-123412341234}" type="slidenum">
              <a:rPr b="0" i="0" lang="en-US" sz="2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objOverTx">
  <p:cSld name="Title and Content over Text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>
            <p:ph type="title"/>
          </p:nvPr>
        </p:nvSpPr>
        <p:spPr>
          <a:xfrm>
            <a:off x="607486" y="274638"/>
            <a:ext cx="10968567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buClr>
                <a:schemeClr val="lt2"/>
              </a:buClr>
              <a:buSzPts val="4200"/>
              <a:buFont typeface="Century Gothic"/>
              <a:buNone/>
              <a:defRPr b="0" i="0" sz="42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indent="0" lvl="2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indent="0" lvl="3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indent="0" lvl="4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indent="0" lvl="5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indent="0" lvl="6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indent="0" lvl="7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indent="0" lvl="8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55" name="Shape 55"/>
          <p:cNvSpPr txBox="1"/>
          <p:nvPr>
            <p:ph idx="1" type="body"/>
          </p:nvPr>
        </p:nvSpPr>
        <p:spPr>
          <a:xfrm>
            <a:off x="607486" y="1600200"/>
            <a:ext cx="10968567" cy="21859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241300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▶"/>
              <a:defRPr b="0" i="0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194309" lvl="1" marL="74295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147319" lvl="2" marL="1143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157480" lvl="3" marL="1600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157479" lvl="4" marL="2057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157479" lvl="5" marL="2514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157479" lvl="6" marL="2971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157479" lvl="7" marL="3429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157479" lvl="8" marL="3886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6" name="Shape 56"/>
          <p:cNvSpPr txBox="1"/>
          <p:nvPr>
            <p:ph idx="2" type="body"/>
          </p:nvPr>
        </p:nvSpPr>
        <p:spPr>
          <a:xfrm>
            <a:off x="607486" y="3938591"/>
            <a:ext cx="10968567" cy="21875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241300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▶"/>
              <a:defRPr b="0" i="0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194309" lvl="1" marL="74295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147319" lvl="2" marL="1143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157480" lvl="3" marL="1600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157479" lvl="4" marL="2057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157479" lvl="5" marL="2514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157479" lvl="6" marL="2971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157479" lvl="7" marL="3429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157479" lvl="8" marL="3886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7" name="Shape 57"/>
          <p:cNvSpPr txBox="1"/>
          <p:nvPr>
            <p:ph idx="10" type="dt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buSzPts val="1400"/>
              <a:buNone/>
              <a:defRPr b="0" i="0" sz="11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8" name="Shape 58"/>
          <p:cNvSpPr txBox="1"/>
          <p:nvPr>
            <p:ph idx="11" type="ftr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spcBef>
                <a:spcPts val="0"/>
              </a:spcBef>
              <a:buSzPts val="1400"/>
              <a:buNone/>
              <a:defRPr b="0" i="0" sz="11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9" name="Shape 59"/>
          <p:cNvSpPr txBox="1"/>
          <p:nvPr>
            <p:ph idx="12" type="sldNum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fld id="{00000000-1234-1234-1234-123412341234}" type="slidenum">
              <a:rPr b="0" i="0" lang="en-US" sz="2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TxTwoObj">
  <p:cSld name="Comparison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buClr>
                <a:schemeClr val="lt2"/>
              </a:buClr>
              <a:buSzPts val="4200"/>
              <a:buFont typeface="Century Gothic"/>
              <a:buNone/>
              <a:defRPr b="0" i="0" sz="42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indent="0" lvl="2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indent="0" lvl="3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indent="0" lvl="4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indent="0" lvl="5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indent="0" lvl="6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indent="0" lvl="7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indent="0" lvl="8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62" name="Shape 62"/>
          <p:cNvSpPr txBox="1"/>
          <p:nvPr>
            <p:ph idx="1" type="body"/>
          </p:nvPr>
        </p:nvSpPr>
        <p:spPr>
          <a:xfrm>
            <a:off x="1103313" y="1905000"/>
            <a:ext cx="4396338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Noto Sans Symbols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1" i="0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b="1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63" name="Shape 63"/>
          <p:cNvSpPr txBox="1"/>
          <p:nvPr>
            <p:ph idx="2" type="body"/>
          </p:nvPr>
        </p:nvSpPr>
        <p:spPr>
          <a:xfrm>
            <a:off x="1103312" y="2514600"/>
            <a:ext cx="4396339" cy="37417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251459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04469" lvl="1" marL="74295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157480" lvl="2" marL="1143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167639" lvl="3" marL="1600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167639" lvl="4" marL="2057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167639" lvl="5" marL="2514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167639" lvl="6" marL="2971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167640" lvl="7" marL="3429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167640" lvl="8" marL="3886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64" name="Shape 64"/>
          <p:cNvSpPr txBox="1"/>
          <p:nvPr>
            <p:ph idx="3" type="body"/>
          </p:nvPr>
        </p:nvSpPr>
        <p:spPr>
          <a:xfrm>
            <a:off x="5654495" y="1905000"/>
            <a:ext cx="4396339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Noto Sans Symbols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1" i="0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b="1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65" name="Shape 65"/>
          <p:cNvSpPr txBox="1"/>
          <p:nvPr>
            <p:ph idx="4" type="body"/>
          </p:nvPr>
        </p:nvSpPr>
        <p:spPr>
          <a:xfrm>
            <a:off x="5654495" y="2514600"/>
            <a:ext cx="4396339" cy="37417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251459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04469" lvl="1" marL="74295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157480" lvl="2" marL="1143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167639" lvl="3" marL="1600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167639" lvl="4" marL="2057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167639" lvl="5" marL="2514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167639" lvl="6" marL="2971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167640" lvl="7" marL="3429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167640" lvl="8" marL="3886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66" name="Shape 66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buSzPts val="1400"/>
              <a:buNone/>
              <a:defRPr b="0" i="0" sz="11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67" name="Shape 67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spcBef>
                <a:spcPts val="0"/>
              </a:spcBef>
              <a:buSzPts val="1400"/>
              <a:buNone/>
              <a:defRPr b="0" i="0" sz="11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68" name="Shape 68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fld id="{00000000-1234-1234-1234-123412341234}" type="slidenum">
              <a:rPr b="0" i="0" lang="en-US" sz="2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buClr>
                <a:schemeClr val="lt2"/>
              </a:buClr>
              <a:buSzPts val="4200"/>
              <a:buFont typeface="Century Gothic"/>
              <a:buNone/>
              <a:defRPr b="0" i="0" sz="42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indent="0" lvl="2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indent="0" lvl="3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indent="0" lvl="4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indent="0" lvl="5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indent="0" lvl="6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indent="0" lvl="7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indent="0" lvl="8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71" name="Shape 71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buSzPts val="1400"/>
              <a:buNone/>
              <a:defRPr b="0" i="0" sz="11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72" name="Shape 72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spcBef>
                <a:spcPts val="0"/>
              </a:spcBef>
              <a:buSzPts val="1400"/>
              <a:buNone/>
              <a:defRPr b="0" i="0" sz="11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73" name="Shape 73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fld id="{00000000-1234-1234-1234-123412341234}" type="slidenum">
              <a:rPr b="0" i="0" lang="en-US" sz="2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buSzPts val="1400"/>
              <a:buNone/>
              <a:defRPr b="0" i="0" sz="11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76" name="Shape 76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spcBef>
                <a:spcPts val="0"/>
              </a:spcBef>
              <a:buSzPts val="1400"/>
              <a:buNone/>
              <a:defRPr b="0" i="0" sz="11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77" name="Shape 77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fld id="{00000000-1234-1234-1234-123412341234}" type="slidenum">
              <a:rPr b="0" i="0" lang="en-US" sz="2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5.xml"/><Relationship Id="rId22" Type="http://schemas.openxmlformats.org/officeDocument/2006/relationships/slideLayout" Target="../slideLayouts/slideLayout17.xml"/><Relationship Id="rId21" Type="http://schemas.openxmlformats.org/officeDocument/2006/relationships/slideLayout" Target="../slideLayouts/slideLayout16.xml"/><Relationship Id="rId24" Type="http://schemas.openxmlformats.org/officeDocument/2006/relationships/slideLayout" Target="../slideLayouts/slideLayout19.xml"/><Relationship Id="rId23" Type="http://schemas.openxmlformats.org/officeDocument/2006/relationships/slideLayout" Target="../slideLayouts/slideLayout18.xml"/><Relationship Id="rId1" Type="http://schemas.openxmlformats.org/officeDocument/2006/relationships/image" Target="../media/image3.png"/><Relationship Id="rId2" Type="http://schemas.openxmlformats.org/officeDocument/2006/relationships/image" Target="../media/image12.png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9" Type="http://schemas.openxmlformats.org/officeDocument/2006/relationships/slideLayout" Target="../slideLayouts/slideLayout4.xml"/><Relationship Id="rId26" Type="http://schemas.openxmlformats.org/officeDocument/2006/relationships/theme" Target="../theme/theme2.xml"/><Relationship Id="rId25" Type="http://schemas.openxmlformats.org/officeDocument/2006/relationships/slideLayout" Target="../slideLayouts/slideLayout20.xml"/><Relationship Id="rId5" Type="http://schemas.openxmlformats.org/officeDocument/2006/relationships/image" Target="../media/image6.png"/><Relationship Id="rId6" Type="http://schemas.openxmlformats.org/officeDocument/2006/relationships/slideLayout" Target="../slideLayouts/slideLayout1.xml"/><Relationship Id="rId7" Type="http://schemas.openxmlformats.org/officeDocument/2006/relationships/slideLayout" Target="../slideLayouts/slideLayout2.xml"/><Relationship Id="rId8" Type="http://schemas.openxmlformats.org/officeDocument/2006/relationships/slideLayout" Target="../slideLayouts/slideLayout3.xml"/><Relationship Id="rId11" Type="http://schemas.openxmlformats.org/officeDocument/2006/relationships/slideLayout" Target="../slideLayouts/slideLayout6.xml"/><Relationship Id="rId10" Type="http://schemas.openxmlformats.org/officeDocument/2006/relationships/slideLayout" Target="../slideLayouts/slideLayout5.xml"/><Relationship Id="rId13" Type="http://schemas.openxmlformats.org/officeDocument/2006/relationships/slideLayout" Target="../slideLayouts/slideLayout8.xml"/><Relationship Id="rId12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9.xml"/><Relationship Id="rId17" Type="http://schemas.openxmlformats.org/officeDocument/2006/relationships/slideLayout" Target="../slideLayouts/slideLayout12.xml"/><Relationship Id="rId16" Type="http://schemas.openxmlformats.org/officeDocument/2006/relationships/slideLayout" Target="../slideLayouts/slideLayout11.xml"/><Relationship Id="rId19" Type="http://schemas.openxmlformats.org/officeDocument/2006/relationships/slideLayout" Target="../slideLayouts/slideLayout14.xml"/><Relationship Id="rId18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 rotWithShape="1">
          <a:blip r:embed="rId1">
            <a:alphaModFix/>
          </a:blip>
          <a:stretch>
            <a:fillRect b="0" l="0" r="0" t="0"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hape 10"/>
          <p:cNvPicPr preferRelativeResize="0"/>
          <p:nvPr/>
        </p:nvPicPr>
        <p:blipFill rotWithShape="1">
          <a:blip r:embed="rId2">
            <a:alphaModFix/>
          </a:blip>
          <a:srcRect b="0" l="3613" r="0" t="0"/>
          <a:stretch/>
        </p:blipFill>
        <p:spPr>
          <a:xfrm>
            <a:off x="0" y="2669685"/>
            <a:ext cx="4021470" cy="41721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Shape 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892347"/>
            <a:ext cx="1522412" cy="2363324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Shape 12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>
            <a:gsLst>
              <a:gs pos="0">
                <a:srgbClr val="78C4F1">
                  <a:alpha val="6666"/>
                </a:srgbClr>
              </a:gs>
              <a:gs pos="36000">
                <a:srgbClr val="78C4F1">
                  <a:alpha val="5882"/>
                </a:srgbClr>
              </a:gs>
              <a:gs pos="69000">
                <a:srgbClr val="78C4F1">
                  <a:alpha val="0"/>
                </a:srgbClr>
              </a:gs>
              <a:gs pos="100000">
                <a:srgbClr val="78C4F1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3" name="Shape 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99412" y="0"/>
            <a:ext cx="1602425" cy="11412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Shape 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609012" y="6096000"/>
            <a:ext cx="993469" cy="761708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Shap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" name="Shape 16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buClr>
                <a:schemeClr val="lt2"/>
              </a:buClr>
              <a:buSzPts val="4200"/>
              <a:buFont typeface="Century Gothic"/>
              <a:buNone/>
              <a:defRPr b="0" i="0" sz="42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indent="0" lvl="2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indent="0" lvl="3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indent="0" lvl="4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indent="0" lvl="5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indent="0" lvl="6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indent="0" lvl="7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indent="0" lvl="8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7" name="Shape 17"/>
          <p:cNvSpPr txBox="1"/>
          <p:nvPr>
            <p:ph idx="1" type="body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241300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▶"/>
              <a:defRPr b="0" i="0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194309" lvl="1" marL="74295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147319" lvl="2" marL="1143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157480" lvl="3" marL="1600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157479" lvl="4" marL="2057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157479" lvl="5" marL="2514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157479" lvl="6" marL="2971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157479" lvl="7" marL="3429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157479" lvl="8" marL="3886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8" name="Shape 18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buSzPts val="1400"/>
              <a:buNone/>
              <a:defRPr b="0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9" name="Shape 19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spcBef>
                <a:spcPts val="0"/>
              </a:spcBef>
              <a:buSzPts val="1400"/>
              <a:buNone/>
              <a:defRPr b="0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0" name="Shape 20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fld id="{00000000-1234-1234-1234-123412341234}" type="slidenum">
              <a:rPr b="0" i="0" lang="en-US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6"/>
    <p:sldLayoutId id="2147483649" r:id="rId7"/>
    <p:sldLayoutId id="2147483650" r:id="rId8"/>
    <p:sldLayoutId id="2147483651" r:id="rId9"/>
    <p:sldLayoutId id="2147483652" r:id="rId10"/>
    <p:sldLayoutId id="2147483653" r:id="rId11"/>
    <p:sldLayoutId id="2147483654" r:id="rId12"/>
    <p:sldLayoutId id="2147483655" r:id="rId13"/>
    <p:sldLayoutId id="2147483656" r:id="rId14"/>
    <p:sldLayoutId id="2147483657" r:id="rId15"/>
    <p:sldLayoutId id="2147483658" r:id="rId16"/>
    <p:sldLayoutId id="2147483659" r:id="rId17"/>
    <p:sldLayoutId id="2147483660" r:id="rId18"/>
    <p:sldLayoutId id="2147483661" r:id="rId19"/>
    <p:sldLayoutId id="2147483662" r:id="rId20"/>
    <p:sldLayoutId id="2147483663" r:id="rId21"/>
    <p:sldLayoutId id="2147483664" r:id="rId22"/>
    <p:sldLayoutId id="2147483665" r:id="rId23"/>
    <p:sldLayoutId id="2147483666" r:id="rId24"/>
    <p:sldLayoutId id="2147483667" r:id="rId2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6.jpg"/><Relationship Id="rId4" Type="http://schemas.openxmlformats.org/officeDocument/2006/relationships/image" Target="../media/image34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8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1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9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0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5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2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20" Type="http://schemas.openxmlformats.org/officeDocument/2006/relationships/image" Target="../media/image21.jpg"/><Relationship Id="rId22" Type="http://schemas.openxmlformats.org/officeDocument/2006/relationships/image" Target="../media/image20.jpg"/><Relationship Id="rId21" Type="http://schemas.openxmlformats.org/officeDocument/2006/relationships/image" Target="../media/image55.jpg"/><Relationship Id="rId24" Type="http://schemas.openxmlformats.org/officeDocument/2006/relationships/image" Target="../media/image25.jpg"/><Relationship Id="rId23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jpg"/><Relationship Id="rId4" Type="http://schemas.openxmlformats.org/officeDocument/2006/relationships/image" Target="../media/image7.jpg"/><Relationship Id="rId9" Type="http://schemas.openxmlformats.org/officeDocument/2006/relationships/image" Target="../media/image8.jpg"/><Relationship Id="rId26" Type="http://schemas.openxmlformats.org/officeDocument/2006/relationships/image" Target="../media/image27.jpg"/><Relationship Id="rId25" Type="http://schemas.openxmlformats.org/officeDocument/2006/relationships/image" Target="../media/image24.jpg"/><Relationship Id="rId28" Type="http://schemas.openxmlformats.org/officeDocument/2006/relationships/image" Target="../media/image26.jpg"/><Relationship Id="rId27" Type="http://schemas.openxmlformats.org/officeDocument/2006/relationships/image" Target="../media/image30.jpg"/><Relationship Id="rId5" Type="http://schemas.openxmlformats.org/officeDocument/2006/relationships/image" Target="../media/image11.jpg"/><Relationship Id="rId6" Type="http://schemas.openxmlformats.org/officeDocument/2006/relationships/image" Target="../media/image4.jpg"/><Relationship Id="rId7" Type="http://schemas.openxmlformats.org/officeDocument/2006/relationships/image" Target="../media/image14.jpg"/><Relationship Id="rId8" Type="http://schemas.openxmlformats.org/officeDocument/2006/relationships/image" Target="../media/image10.jpg"/><Relationship Id="rId11" Type="http://schemas.openxmlformats.org/officeDocument/2006/relationships/image" Target="../media/image16.jpg"/><Relationship Id="rId10" Type="http://schemas.openxmlformats.org/officeDocument/2006/relationships/image" Target="../media/image5.jpg"/><Relationship Id="rId13" Type="http://schemas.openxmlformats.org/officeDocument/2006/relationships/image" Target="../media/image19.jpg"/><Relationship Id="rId12" Type="http://schemas.openxmlformats.org/officeDocument/2006/relationships/image" Target="../media/image53.jpg"/><Relationship Id="rId15" Type="http://schemas.openxmlformats.org/officeDocument/2006/relationships/image" Target="../media/image13.jpg"/><Relationship Id="rId14" Type="http://schemas.openxmlformats.org/officeDocument/2006/relationships/image" Target="../media/image15.jpg"/><Relationship Id="rId17" Type="http://schemas.openxmlformats.org/officeDocument/2006/relationships/image" Target="../media/image18.jpg"/><Relationship Id="rId16" Type="http://schemas.openxmlformats.org/officeDocument/2006/relationships/image" Target="../media/image54.jpg"/><Relationship Id="rId19" Type="http://schemas.openxmlformats.org/officeDocument/2006/relationships/image" Target="../media/image22.jpg"/><Relationship Id="rId18" Type="http://schemas.openxmlformats.org/officeDocument/2006/relationships/image" Target="../media/image17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4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3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6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7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8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0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2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9.jpg"/><Relationship Id="rId4" Type="http://schemas.openxmlformats.org/officeDocument/2006/relationships/image" Target="../media/image51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9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1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2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5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3.jpg"/><Relationship Id="rId4" Type="http://schemas.openxmlformats.org/officeDocument/2006/relationships/image" Target="../media/image37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 txBox="1"/>
          <p:nvPr>
            <p:ph type="ctrTitle"/>
          </p:nvPr>
        </p:nvSpPr>
        <p:spPr>
          <a:xfrm>
            <a:off x="1154953" y="1447800"/>
            <a:ext cx="10791241" cy="332958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-381000" lvl="0" marL="0" marR="0" rtl="0" algn="l">
              <a:spcBef>
                <a:spcPts val="0"/>
              </a:spcBef>
              <a:buClr>
                <a:schemeClr val="lt2"/>
              </a:buClr>
              <a:buSzPts val="6000"/>
              <a:buFont typeface="Century Gothic"/>
              <a:buNone/>
            </a:pPr>
            <a:r>
              <a:rPr b="0" i="0" lang="en-US" sz="60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Biology 101</a:t>
            </a:r>
            <a:br>
              <a:rPr b="0" i="0" lang="en-US" sz="60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b="0" i="0" lang="en-US" sz="60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Animal Diversity</a:t>
            </a:r>
          </a:p>
        </p:txBody>
      </p:sp>
      <p:sp>
        <p:nvSpPr>
          <p:cNvPr id="174" name="Shape 174"/>
          <p:cNvSpPr txBox="1"/>
          <p:nvPr>
            <p:ph idx="1" type="subTitle"/>
          </p:nvPr>
        </p:nvSpPr>
        <p:spPr>
          <a:xfrm>
            <a:off x="1154955" y="4777380"/>
            <a:ext cx="8825658" cy="13562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10160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</a:pPr>
            <a:r>
              <a:rPr b="0" i="0" lang="en-US" sz="20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SECTION 2</a:t>
            </a:r>
          </a:p>
          <a:p>
            <a:pPr indent="-101600" lvl="0" marL="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</a:pPr>
            <a:r>
              <a:rPr b="0" i="0" lang="en-US" sz="20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DR. ANNAD</a:t>
            </a:r>
          </a:p>
          <a:p>
            <a:pPr indent="-101600" lvl="0" marL="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</a:pPr>
            <a:r>
              <a:rPr b="0" i="0" lang="en-US" sz="20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APRIL 12, 2017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266700" lvl="0" marL="0" marR="0" rtl="0" algn="l">
              <a:spcBef>
                <a:spcPts val="0"/>
              </a:spcBef>
              <a:buClr>
                <a:schemeClr val="lt2"/>
              </a:buClr>
              <a:buSzPts val="4200"/>
              <a:buFont typeface="Century Gothic"/>
              <a:buNone/>
            </a:pPr>
            <a:r>
              <a:rPr b="0" i="0" lang="en-US" sz="42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Key Traits of Animals</a:t>
            </a:r>
          </a:p>
        </p:txBody>
      </p:sp>
      <p:pic>
        <p:nvPicPr>
          <p:cNvPr descr="figure_11_01.jpg" id="267" name="Shape 267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6112" y="1707776"/>
            <a:ext cx="7927215" cy="3133166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Shape 268"/>
          <p:cNvSpPr txBox="1"/>
          <p:nvPr/>
        </p:nvSpPr>
        <p:spPr>
          <a:xfrm>
            <a:off x="8651087" y="1707776"/>
            <a:ext cx="3061302" cy="42002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▶"/>
            </a:pPr>
            <a:r>
              <a:rPr b="0" i="0" lang="en-US" sz="2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Multicellular</a:t>
            </a:r>
          </a:p>
          <a:p>
            <a:pPr indent="-342900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▶"/>
            </a:pPr>
            <a:r>
              <a:rPr b="0" i="0" lang="en-US" sz="2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Capable of moving during at least some phase</a:t>
            </a:r>
          </a:p>
          <a:p>
            <a:pPr indent="-342900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▶"/>
            </a:pPr>
            <a:r>
              <a:rPr b="0" i="0" lang="en-US" sz="2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Energy from other organisms</a:t>
            </a:r>
          </a:p>
        </p:txBody>
      </p:sp>
      <p:pic>
        <p:nvPicPr>
          <p:cNvPr descr="figure_11_01.jpg" id="269" name="Shape 26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6111" y="4843259"/>
            <a:ext cx="7925101" cy="452543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Shape 270"/>
          <p:cNvSpPr/>
          <p:nvPr/>
        </p:nvSpPr>
        <p:spPr>
          <a:xfrm>
            <a:off x="3240742" y="4652682"/>
            <a:ext cx="5190565" cy="33617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266700" lvl="0" marL="0" marR="0" rtl="0" algn="l">
              <a:spcBef>
                <a:spcPts val="0"/>
              </a:spcBef>
              <a:buClr>
                <a:schemeClr val="lt2"/>
              </a:buClr>
              <a:buSzPts val="4200"/>
              <a:buFont typeface="Century Gothic"/>
              <a:buNone/>
            </a:pPr>
            <a:r>
              <a:rPr b="0" i="0" lang="en-US" sz="42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Classification of Life</a:t>
            </a:r>
          </a:p>
        </p:txBody>
      </p:sp>
      <p:pic>
        <p:nvPicPr>
          <p:cNvPr descr="figure_10_09.jpg" id="276" name="Shape 276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29987" y="1521722"/>
            <a:ext cx="2703333" cy="5114941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Shape 277"/>
          <p:cNvSpPr txBox="1"/>
          <p:nvPr>
            <p:ph idx="2" type="body"/>
          </p:nvPr>
        </p:nvSpPr>
        <p:spPr>
          <a:xfrm>
            <a:off x="5195048" y="2066506"/>
            <a:ext cx="5015753" cy="40253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</a:pPr>
            <a:r>
              <a:rPr b="0" i="0" lang="en-US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Each group is called a </a:t>
            </a:r>
            <a:r>
              <a:rPr b="0" i="0" lang="en-US" sz="1800" u="none" cap="none" strike="noStrike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taxon</a:t>
            </a:r>
            <a:br>
              <a:rPr b="0" i="0" lang="en-US" sz="1800" u="none" cap="none" strike="noStrike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b="0" i="0" lang="en-US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(plural = </a:t>
            </a:r>
            <a:r>
              <a:rPr b="0" i="0" lang="en-US" sz="1800" u="none" cap="none" strike="noStrike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taxa</a:t>
            </a:r>
            <a:r>
              <a:rPr b="0" i="0" lang="en-US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)</a:t>
            </a:r>
          </a:p>
          <a:p>
            <a:pPr indent="-342900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</a:pPr>
            <a:r>
              <a:rPr b="0" i="0" lang="en-US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Hierarchal grouping of organisms based on shared </a:t>
            </a:r>
            <a:r>
              <a:rPr b="0" i="0" lang="en-US" sz="1800" u="none" cap="none" strike="noStrike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traits</a:t>
            </a:r>
          </a:p>
          <a:p>
            <a:pPr indent="-285750" lvl="1" marL="74295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320"/>
              <a:buFont typeface="Noto Sans Symbols"/>
              <a:buChar char="▶"/>
            </a:pPr>
            <a:r>
              <a:rPr b="0" i="0" lang="en-US" sz="165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Goal is to use </a:t>
            </a:r>
            <a:r>
              <a:rPr b="0" i="0" lang="en-US" sz="1650" u="none" cap="none" strike="noStrike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traits </a:t>
            </a:r>
            <a:r>
              <a:rPr b="0" i="0" lang="en-US" sz="165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with common origin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266700" lvl="0" marL="0" marR="0" rtl="0" algn="l">
              <a:spcBef>
                <a:spcPts val="0"/>
              </a:spcBef>
              <a:buClr>
                <a:schemeClr val="accent2"/>
              </a:buClr>
              <a:buSzPts val="4200"/>
              <a:buFont typeface="Century Gothic"/>
              <a:buNone/>
            </a:pPr>
            <a:r>
              <a:rPr b="0" i="0" lang="en-US" sz="4200" u="none" cap="none" strike="noStrike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Phylogenetic trees</a:t>
            </a:r>
          </a:p>
        </p:txBody>
      </p:sp>
      <p:pic>
        <p:nvPicPr>
          <p:cNvPr descr="figure_10_15.jpg" id="284" name="Shape 284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08583" y="1421026"/>
            <a:ext cx="6354630" cy="2644346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Shape 285"/>
          <p:cNvSpPr txBox="1"/>
          <p:nvPr>
            <p:ph idx="2" type="body"/>
          </p:nvPr>
        </p:nvSpPr>
        <p:spPr>
          <a:xfrm>
            <a:off x="2008583" y="4164227"/>
            <a:ext cx="8471012" cy="25454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</a:pPr>
            <a:r>
              <a:rPr b="0" i="0" lang="en-US" sz="1800" u="none" cap="none" strike="noStrike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Phylogenetic tree</a:t>
            </a:r>
            <a:r>
              <a:rPr b="0" i="0" lang="en-US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: Tool for organizing information about </a:t>
            </a:r>
            <a:r>
              <a:rPr b="0" i="0" lang="en-US" sz="1800" u="none" cap="none" strike="noStrike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biodiversity</a:t>
            </a:r>
          </a:p>
          <a:p>
            <a:pPr indent="-285750" lvl="1" marL="74295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</a:pPr>
            <a:r>
              <a:rPr b="1" i="0" lang="en-US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Hypotheses</a:t>
            </a:r>
            <a:r>
              <a:rPr b="0" i="0" lang="en-US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regarding the evolutionary relationships between species</a:t>
            </a:r>
          </a:p>
          <a:p>
            <a:pPr indent="-342900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</a:pPr>
            <a:r>
              <a:rPr b="0" i="0" lang="en-US" sz="1800" u="none" cap="none" strike="noStrike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Traits</a:t>
            </a:r>
            <a:r>
              <a:rPr b="0" i="0" lang="en-US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: Features of organisms that scientists use to evaluate how different organisms are related</a:t>
            </a:r>
          </a:p>
          <a:p>
            <a:pPr indent="-285750" lvl="1" marL="74295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</a:pPr>
            <a:r>
              <a:rPr b="0" i="0" lang="en-US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Before ability to analyze DNA, morphological (physical) traits</a:t>
            </a:r>
          </a:p>
          <a:p>
            <a:pPr indent="-285750" lvl="1" marL="74295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</a:pPr>
            <a:r>
              <a:rPr b="0" i="0" lang="en-US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Most modern trees incorporate DNA analysis in multiple ways</a:t>
            </a:r>
          </a:p>
          <a:p>
            <a:pPr indent="-285750" lvl="1" marL="74295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</a:pPr>
            <a:r>
              <a:rPr b="0" i="0" lang="en-US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Often compiled into tables comparing traits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Shape 290"/>
          <p:cNvSpPr txBox="1"/>
          <p:nvPr/>
        </p:nvSpPr>
        <p:spPr>
          <a:xfrm>
            <a:off x="2939172" y="6491330"/>
            <a:ext cx="5501827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rPr lang="en-US" sz="105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Source: Hug, L. A., </a:t>
            </a:r>
            <a:r>
              <a:rPr i="1" lang="en-US" sz="105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 al. </a:t>
            </a:r>
            <a:r>
              <a:rPr lang="en-US" sz="105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(2016). </a:t>
            </a:r>
            <a:r>
              <a:rPr i="1" lang="en-US" sz="105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Nature Microbiol</a:t>
            </a:r>
            <a:r>
              <a:rPr lang="en-US" sz="105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 doi:10.1038/nmicrobiol.2016.48.  </a:t>
            </a:r>
          </a:p>
        </p:txBody>
      </p:sp>
      <p:pic>
        <p:nvPicPr>
          <p:cNvPr descr="11TREEOFLIFE-superJumbo.jpg" id="291" name="Shape 291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227" l="-816" r="545" t="636"/>
          <a:stretch/>
        </p:blipFill>
        <p:spPr>
          <a:xfrm>
            <a:off x="2939170" y="117847"/>
            <a:ext cx="5677608" cy="63734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Shape 296"/>
          <p:cNvSpPr txBox="1"/>
          <p:nvPr>
            <p:ph type="title"/>
          </p:nvPr>
        </p:nvSpPr>
        <p:spPr>
          <a:xfrm>
            <a:off x="607486" y="274638"/>
            <a:ext cx="10968567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266700" lvl="0" marL="0" marR="0" rtl="0" algn="l">
              <a:spcBef>
                <a:spcPts val="0"/>
              </a:spcBef>
              <a:buClr>
                <a:schemeClr val="lt2"/>
              </a:buClr>
              <a:buSzPts val="4200"/>
              <a:buFont typeface="Century Gothic"/>
              <a:buNone/>
            </a:pPr>
            <a:r>
              <a:rPr b="0" i="0" lang="en-US" sz="42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Trait Origin</a:t>
            </a:r>
          </a:p>
        </p:txBody>
      </p:sp>
      <p:sp>
        <p:nvSpPr>
          <p:cNvPr id="297" name="Shape 297"/>
          <p:cNvSpPr txBox="1"/>
          <p:nvPr>
            <p:ph idx="1" type="body"/>
          </p:nvPr>
        </p:nvSpPr>
        <p:spPr>
          <a:xfrm>
            <a:off x="1979615" y="1538417"/>
            <a:ext cx="4375243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</a:pPr>
            <a:r>
              <a:rPr b="0" i="0" lang="en-US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Want to group organisms based on traits with a shared origin</a:t>
            </a:r>
          </a:p>
          <a:p>
            <a:pPr indent="-285750" lvl="1" marL="74295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▶"/>
            </a:pPr>
            <a:r>
              <a:rPr b="0" i="1" lang="en-US" sz="15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e.g., </a:t>
            </a:r>
            <a:r>
              <a:rPr b="0" i="0" lang="en-US" sz="15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similar bones in forelimbs of all mammals</a:t>
            </a:r>
          </a:p>
          <a:p>
            <a:pPr indent="-342900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</a:pPr>
            <a:r>
              <a:rPr b="0" i="0" lang="en-US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Avoid grouping based on traits showing a similar form, but different origin</a:t>
            </a:r>
          </a:p>
        </p:txBody>
      </p:sp>
      <p:pic>
        <p:nvPicPr>
          <p:cNvPr descr="figure_10_19.jpg" id="298" name="Shape 298"/>
          <p:cNvPicPr preferRelativeResize="0"/>
          <p:nvPr>
            <p:ph idx="2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54857" y="1294045"/>
            <a:ext cx="3682948" cy="51379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 txBox="1"/>
          <p:nvPr>
            <p:ph type="title"/>
          </p:nvPr>
        </p:nvSpPr>
        <p:spPr>
          <a:xfrm>
            <a:off x="607486" y="274638"/>
            <a:ext cx="10968567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266700" lvl="0" marL="0" marR="0" rtl="0" algn="l">
              <a:spcBef>
                <a:spcPts val="0"/>
              </a:spcBef>
              <a:buClr>
                <a:schemeClr val="lt2"/>
              </a:buClr>
              <a:buSzPts val="4200"/>
              <a:buFont typeface="Century Gothic"/>
              <a:buNone/>
            </a:pPr>
            <a:r>
              <a:rPr b="0" i="0" lang="en-US" sz="42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Interpreting Trees</a:t>
            </a:r>
          </a:p>
        </p:txBody>
      </p:sp>
      <p:sp>
        <p:nvSpPr>
          <p:cNvPr id="305" name="Shape 305"/>
          <p:cNvSpPr txBox="1"/>
          <p:nvPr>
            <p:ph idx="2" type="body"/>
          </p:nvPr>
        </p:nvSpPr>
        <p:spPr>
          <a:xfrm>
            <a:off x="1979615" y="5610454"/>
            <a:ext cx="6169819" cy="8619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42900" lvl="0" marL="3429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16"/>
              <a:buFont typeface="Noto Sans Symbols"/>
              <a:buChar char="▶"/>
            </a:pPr>
            <a:r>
              <a:rPr b="0" i="0" lang="en-US" sz="1395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Tips may represent </a:t>
            </a:r>
            <a:r>
              <a:rPr b="0" i="1" lang="en-US" sz="1395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any</a:t>
            </a:r>
            <a:r>
              <a:rPr b="0" i="0" lang="en-US" sz="1395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level</a:t>
            </a:r>
          </a:p>
          <a:p>
            <a:pPr indent="-342900" lvl="0" marL="342900" marR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16"/>
              <a:buFont typeface="Noto Sans Symbols"/>
              <a:buChar char="▶"/>
            </a:pPr>
            <a:r>
              <a:rPr b="0" i="0" lang="en-US" sz="1395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Move back in time as move from tip to root</a:t>
            </a:r>
          </a:p>
          <a:p>
            <a:pPr indent="-342900" lvl="0" marL="342900" marR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16"/>
              <a:buFont typeface="Noto Sans Symbols"/>
              <a:buChar char="▶"/>
            </a:pPr>
            <a:r>
              <a:rPr b="0" i="0" lang="en-US" sz="1395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Nodes can be rotated without changing relationships</a:t>
            </a:r>
          </a:p>
        </p:txBody>
      </p:sp>
      <p:pic>
        <p:nvPicPr>
          <p:cNvPr descr="figure_10_17.jpg" id="306" name="Shape 30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79614" y="1417639"/>
            <a:ext cx="7698792" cy="40662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Shape 311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266700" lvl="0" marL="0" marR="0" rtl="0" algn="l">
              <a:spcBef>
                <a:spcPts val="0"/>
              </a:spcBef>
              <a:buClr>
                <a:schemeClr val="lt2"/>
              </a:buClr>
              <a:buSzPts val="4200"/>
              <a:buFont typeface="Century Gothic"/>
              <a:buNone/>
            </a:pPr>
            <a:r>
              <a:rPr b="0" i="0" lang="en-US" sz="42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Symmetry</a:t>
            </a:r>
          </a:p>
        </p:txBody>
      </p:sp>
      <p:sp>
        <p:nvSpPr>
          <p:cNvPr id="312" name="Shape 312"/>
          <p:cNvSpPr txBox="1"/>
          <p:nvPr>
            <p:ph idx="2" type="body"/>
          </p:nvPr>
        </p:nvSpPr>
        <p:spPr>
          <a:xfrm>
            <a:off x="6743705" y="1997150"/>
            <a:ext cx="4396341" cy="42002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</a:pPr>
            <a:r>
              <a:rPr b="0" i="0" lang="en-US" sz="1800" u="none" cap="none" strike="noStrike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Asymmetry</a:t>
            </a:r>
            <a:r>
              <a:rPr b="0" i="0" lang="en-US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means that there’s no discernable “top”, “bottom”, “front”, or “back”</a:t>
            </a:r>
          </a:p>
          <a:p>
            <a:pPr indent="-342900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</a:pPr>
            <a:r>
              <a:rPr b="0" i="0" lang="en-US" sz="1800" u="none" cap="none" strike="noStrike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Radial symmetry </a:t>
            </a:r>
            <a:r>
              <a:rPr b="0" i="0" lang="en-US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generally means the organism has some sort of circular plan, but does have a “top” &amp; “bottom”</a:t>
            </a:r>
          </a:p>
          <a:p>
            <a:pPr indent="-342900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</a:pPr>
            <a:r>
              <a:rPr b="0" i="0" lang="en-US" sz="1800" u="none" cap="none" strike="noStrike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Bilateral symmetry </a:t>
            </a:r>
            <a:r>
              <a:rPr b="0" i="0" lang="en-US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adds the ability to determine “left” &amp; “right”, and usually “front” &amp; “back”</a:t>
            </a:r>
          </a:p>
        </p:txBody>
      </p:sp>
      <p:pic>
        <p:nvPicPr>
          <p:cNvPr descr="unnumbered_11_p449.jpg" id="313" name="Shape 313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9259" y="1997150"/>
            <a:ext cx="5952906" cy="32740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266700" lvl="0" marL="0" marR="0" rtl="0" algn="l">
              <a:spcBef>
                <a:spcPts val="0"/>
              </a:spcBef>
              <a:buClr>
                <a:schemeClr val="lt2"/>
              </a:buClr>
              <a:buSzPts val="4200"/>
              <a:buFont typeface="Century Gothic"/>
              <a:buNone/>
            </a:pPr>
            <a:r>
              <a:rPr b="0" i="0" lang="en-US" sz="42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Animal Diversity Trends</a:t>
            </a:r>
          </a:p>
        </p:txBody>
      </p:sp>
      <p:graphicFrame>
        <p:nvGraphicFramePr>
          <p:cNvPr id="320" name="Shape 320"/>
          <p:cNvGraphicFramePr/>
          <p:nvPr/>
        </p:nvGraphicFramePr>
        <p:xfrm>
          <a:off x="646112" y="158675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{BC5920F5-CFB3-41AB-AF82-40FD909CEE88}</a:tableStyleId>
              </a:tblPr>
              <a:tblGrid>
                <a:gridCol w="443100"/>
                <a:gridCol w="2971800"/>
                <a:gridCol w="7059700"/>
              </a:tblGrid>
              <a:tr h="544800">
                <a:tc gridSpan="2"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None/>
                      </a:pPr>
                      <a:r>
                        <a:rPr b="1" i="0" lang="en-US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TRAIT</a:t>
                      </a:r>
                    </a:p>
                  </a:txBody>
                  <a:tcPr marT="12700" marB="0" marR="12700" marL="127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accent5"/>
                    </a:solidFill>
                  </a:tcPr>
                </a:tc>
                <a:tc h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None/>
                      </a:pPr>
                      <a:r>
                        <a:rPr b="1" i="0" lang="en-US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TREND OVER EVOLUTIONARY TIME</a:t>
                      </a:r>
                    </a:p>
                  </a:txBody>
                  <a:tcPr marT="12700" marB="0" marR="12700" marL="127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accent5"/>
                    </a:solidFill>
                  </a:tcPr>
                </a:tc>
              </a:tr>
              <a:tr h="405725">
                <a:tc rowSpan="4"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None/>
                      </a:pPr>
                      <a:r>
                        <a:rPr b="1" i="0" lang="en-US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Key Distinctions</a:t>
                      </a:r>
                    </a:p>
                  </a:txBody>
                  <a:tcPr marT="12700" marB="0" marR="12700" marL="127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None/>
                      </a:pPr>
                      <a:r>
                        <a:rPr b="1" i="0" lang="en-US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Tissues</a:t>
                      </a:r>
                    </a:p>
                  </a:txBody>
                  <a:tcPr marT="12700" marB="0" marR="12700" marL="127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None/>
                      </a:pPr>
                      <a:r>
                        <a:rPr b="0" i="0" lang="en-US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None → Multiple types</a:t>
                      </a:r>
                    </a:p>
                  </a:txBody>
                  <a:tcPr marT="12700" marB="0" marR="12700" marL="127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CEBFD"/>
                    </a:solidFill>
                  </a:tcPr>
                </a:tc>
              </a:tr>
              <a:tr h="405725"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None/>
                      </a:pPr>
                      <a:r>
                        <a:rPr b="1" i="0" lang="en-US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Symmetry</a:t>
                      </a:r>
                    </a:p>
                  </a:txBody>
                  <a:tcPr marT="12700" marB="0" marR="12700" marL="127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None/>
                      </a:pPr>
                      <a:r>
                        <a:rPr b="0" i="0" lang="en-US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None → Radial → Bilateral/Radial → Bilateral</a:t>
                      </a:r>
                    </a:p>
                  </a:txBody>
                  <a:tcPr marT="12700" marB="0" marR="12700" marL="127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BBD8FB"/>
                    </a:solidFill>
                  </a:tcPr>
                </a:tc>
              </a:tr>
              <a:tr h="405725"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None/>
                      </a:pPr>
                      <a:r>
                        <a:rPr b="1" i="0" lang="en-US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Gut Development</a:t>
                      </a:r>
                    </a:p>
                  </a:txBody>
                  <a:tcPr marT="12700" marB="0" marR="12700" marL="127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None/>
                      </a:pPr>
                      <a:r>
                        <a:rPr b="0" i="0" lang="en-US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None → Front to Back (Protostomes) → Back to Front (Deuterostomes)</a:t>
                      </a:r>
                    </a:p>
                  </a:txBody>
                  <a:tcPr marT="12700" marB="0" marR="12700" marL="127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CEBFD"/>
                    </a:solidFill>
                  </a:tcPr>
                </a:tc>
              </a:tr>
              <a:tr h="405725"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None/>
                      </a:pPr>
                      <a:r>
                        <a:rPr b="1" i="0" lang="en-US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Growth Pattern</a:t>
                      </a:r>
                    </a:p>
                  </a:txBody>
                  <a:tcPr marT="12700" marB="0" marR="12700" marL="127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None/>
                      </a:pPr>
                      <a:r>
                        <a:rPr b="0" i="0" lang="en-US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(Protostomes only) Molting → Continuous</a:t>
                      </a:r>
                    </a:p>
                  </a:txBody>
                  <a:tcPr marT="12700" marB="0" marR="12700" marL="127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BBD8FB"/>
                    </a:solidFill>
                  </a:tcPr>
                </a:tc>
              </a:tr>
              <a:tr h="405725">
                <a:tc rowSpan="6"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None/>
                      </a:pPr>
                      <a:r>
                        <a:rPr b="1" i="0" lang="en-US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Reproductive Mode</a:t>
                      </a:r>
                    </a:p>
                  </a:txBody>
                  <a:tcPr marT="12700" marB="0" marR="12700" marL="127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None/>
                      </a:pPr>
                      <a:r>
                        <a:rPr b="1" i="0" lang="en-US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Asexual/sexual</a:t>
                      </a:r>
                    </a:p>
                  </a:txBody>
                  <a:tcPr marT="12700" marB="0" marR="12700" marL="127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None/>
                      </a:pPr>
                      <a:r>
                        <a:rPr b="0" i="0" lang="en-US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Asexual → Sexual</a:t>
                      </a:r>
                    </a:p>
                  </a:txBody>
                  <a:tcPr marT="12700" marB="0" marR="12700" marL="127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FF6EB"/>
                    </a:solidFill>
                  </a:tcPr>
                </a:tc>
              </a:tr>
              <a:tr h="405725"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None/>
                      </a:pPr>
                      <a:r>
                        <a:rPr b="1" i="0" lang="en-US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Reproduction requires water</a:t>
                      </a:r>
                    </a:p>
                  </a:txBody>
                  <a:tcPr marT="12700" marB="0" marR="12700" marL="127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None/>
                      </a:pPr>
                      <a:r>
                        <a:rPr b="0" i="0" lang="en-US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Mandatory → Unnecessary</a:t>
                      </a:r>
                    </a:p>
                  </a:txBody>
                  <a:tcPr marT="12700" marB="0" marR="12700" marL="127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0EED8"/>
                    </a:solidFill>
                  </a:tcPr>
                </a:tc>
              </a:tr>
              <a:tr h="405725"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None/>
                      </a:pPr>
                      <a:r>
                        <a:rPr b="1" i="0" lang="en-US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Fertilization</a:t>
                      </a:r>
                    </a:p>
                  </a:txBody>
                  <a:tcPr marT="12700" marB="0" marR="12700" marL="127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None/>
                      </a:pPr>
                      <a:r>
                        <a:rPr b="0" i="0" lang="en-US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External → Internal</a:t>
                      </a:r>
                    </a:p>
                  </a:txBody>
                  <a:tcPr marT="12700" marB="0" marR="12700" marL="127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FF6EB"/>
                    </a:solidFill>
                  </a:tcPr>
                </a:tc>
              </a:tr>
              <a:tr h="405725"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None/>
                      </a:pPr>
                      <a:r>
                        <a:rPr b="1" i="0" lang="en-US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Location of Development</a:t>
                      </a:r>
                    </a:p>
                  </a:txBody>
                  <a:tcPr marT="12700" marB="0" marR="12700" marL="127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None/>
                      </a:pPr>
                      <a:r>
                        <a:rPr b="0" i="0" lang="en-US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External → External Egg → Internal</a:t>
                      </a:r>
                    </a:p>
                  </a:txBody>
                  <a:tcPr marT="12700" marB="0" marR="12700" marL="127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0EED8"/>
                    </a:solidFill>
                  </a:tcPr>
                </a:tc>
              </a:tr>
              <a:tr h="405725"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None/>
                      </a:pPr>
                      <a:r>
                        <a:rPr b="1" i="0" lang="en-US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Number of Offspring</a:t>
                      </a:r>
                    </a:p>
                  </a:txBody>
                  <a:tcPr marT="12700" marB="0" marR="12700" marL="127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None/>
                      </a:pPr>
                      <a:r>
                        <a:rPr b="0" i="0" lang="en-US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Large → Small</a:t>
                      </a:r>
                    </a:p>
                  </a:txBody>
                  <a:tcPr marT="12700" marB="0" marR="12700" marL="127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FF6EB"/>
                    </a:solidFill>
                  </a:tcPr>
                </a:tc>
              </a:tr>
              <a:tr h="405725"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None/>
                      </a:pPr>
                      <a:r>
                        <a:rPr b="1" i="0" lang="en-US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Parental Investment</a:t>
                      </a:r>
                    </a:p>
                  </a:txBody>
                  <a:tcPr marT="12700" marB="0" marR="12700" marL="127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None/>
                      </a:pPr>
                      <a:r>
                        <a:rPr b="0" i="0" lang="en-US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Small → Large</a:t>
                      </a:r>
                    </a:p>
                  </a:txBody>
                  <a:tcPr marT="12700" marB="0" marR="12700" marL="127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0EED8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hape 326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266700" lvl="0" marL="0" marR="0" rtl="0" algn="l">
              <a:spcBef>
                <a:spcPts val="0"/>
              </a:spcBef>
              <a:buClr>
                <a:schemeClr val="lt2"/>
              </a:buClr>
              <a:buSzPts val="4200"/>
              <a:buFont typeface="Century Gothic"/>
              <a:buNone/>
            </a:pPr>
            <a:r>
              <a:rPr b="0" i="0" lang="en-US" sz="42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Evolution</a:t>
            </a:r>
          </a:p>
        </p:txBody>
      </p:sp>
      <p:sp>
        <p:nvSpPr>
          <p:cNvPr id="327" name="Shape 327"/>
          <p:cNvSpPr txBox="1"/>
          <p:nvPr>
            <p:ph idx="1" type="body"/>
          </p:nvPr>
        </p:nvSpPr>
        <p:spPr>
          <a:xfrm>
            <a:off x="1647443" y="5366407"/>
            <a:ext cx="8946541" cy="6230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18288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80"/>
              <a:buFont typeface="Noto Sans Symbols"/>
              <a:buNone/>
            </a:pPr>
            <a:r>
              <a:rPr b="0" i="0" lang="en-US" sz="36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Change in allele frequencies over time</a:t>
            </a:r>
          </a:p>
        </p:txBody>
      </p:sp>
      <p:sp>
        <p:nvSpPr>
          <p:cNvPr id="328" name="Shape 328"/>
          <p:cNvSpPr/>
          <p:nvPr/>
        </p:nvSpPr>
        <p:spPr>
          <a:xfrm>
            <a:off x="1087395" y="1853248"/>
            <a:ext cx="9506589" cy="23083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rPr b="1" lang="en-US" sz="3600">
                <a:solidFill>
                  <a:srgbClr val="FFFF00"/>
                </a:solidFill>
                <a:latin typeface="Roboto"/>
                <a:ea typeface="Roboto"/>
                <a:cs typeface="Roboto"/>
                <a:sym typeface="Roboto"/>
              </a:rPr>
              <a:t>The process by which different kinds of living organisms are thought to have developed and diversified from earlier forms during the history of the earth.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Shape 333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266700" lvl="0" marL="0" marR="0" rtl="0" algn="l">
              <a:spcBef>
                <a:spcPts val="0"/>
              </a:spcBef>
              <a:buClr>
                <a:schemeClr val="lt2"/>
              </a:buClr>
              <a:buSzPts val="4200"/>
              <a:buFont typeface="Century Gothic"/>
              <a:buNone/>
            </a:pPr>
            <a:r>
              <a:rPr b="0" i="0" lang="en-US" sz="42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Evidence from Multiple Sources</a:t>
            </a:r>
          </a:p>
        </p:txBody>
      </p:sp>
      <p:sp>
        <p:nvSpPr>
          <p:cNvPr id="334" name="Shape 334"/>
          <p:cNvSpPr txBox="1"/>
          <p:nvPr>
            <p:ph idx="1" type="body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▶"/>
            </a:pPr>
            <a:r>
              <a:rPr b="0" i="0" lang="en-US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Fossils</a:t>
            </a:r>
          </a:p>
          <a:p>
            <a:pPr indent="-342900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▶"/>
            </a:pPr>
            <a:r>
              <a:rPr b="0" i="0" lang="en-US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Species distributions (</a:t>
            </a:r>
            <a:r>
              <a:rPr b="0" i="0" lang="en-US" sz="2000" u="none" cap="none" strike="noStrike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biogeography</a:t>
            </a:r>
            <a:r>
              <a:rPr b="0" i="0" lang="en-US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)</a:t>
            </a:r>
          </a:p>
          <a:p>
            <a:pPr indent="-342900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▶"/>
            </a:pPr>
            <a:r>
              <a:rPr b="0" i="0" lang="en-US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Comparative anatomy &amp; embryology</a:t>
            </a:r>
          </a:p>
          <a:p>
            <a:pPr indent="-342900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▶"/>
            </a:pPr>
            <a:r>
              <a:rPr b="0" i="0" lang="en-US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Molecular biology</a:t>
            </a:r>
          </a:p>
          <a:p>
            <a:pPr indent="-342900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▶"/>
            </a:pPr>
            <a:r>
              <a:rPr b="0" i="0" lang="en-US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Experiments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266700" lvl="0" marL="0" marR="0" rtl="0" algn="l">
              <a:spcBef>
                <a:spcPts val="0"/>
              </a:spcBef>
              <a:buClr>
                <a:schemeClr val="lt2"/>
              </a:buClr>
              <a:buSzPts val="4200"/>
              <a:buFont typeface="Century Gothic"/>
              <a:buNone/>
            </a:pPr>
            <a:r>
              <a:rPr b="0" i="0" lang="en-US" sz="42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Animal Diversity</a:t>
            </a:r>
          </a:p>
        </p:txBody>
      </p:sp>
      <p:grpSp>
        <p:nvGrpSpPr>
          <p:cNvPr id="181" name="Shape 181"/>
          <p:cNvGrpSpPr/>
          <p:nvPr/>
        </p:nvGrpSpPr>
        <p:grpSpPr>
          <a:xfrm>
            <a:off x="1360998" y="981636"/>
            <a:ext cx="9227959" cy="5579023"/>
            <a:chOff x="1360998" y="981636"/>
            <a:chExt cx="9227959" cy="5579023"/>
          </a:xfrm>
        </p:grpSpPr>
        <p:sp>
          <p:nvSpPr>
            <p:cNvPr id="182" name="Shape 182"/>
            <p:cNvSpPr txBox="1"/>
            <p:nvPr/>
          </p:nvSpPr>
          <p:spPr>
            <a:xfrm>
              <a:off x="6670897" y="6252882"/>
              <a:ext cx="3918060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rPr b="0" i="0" lang="en-US" sz="1400" u="none" cap="none" strike="noStrik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All images from Phelan, What is Life? 3</a:t>
              </a:r>
              <a:r>
                <a:rPr b="0" baseline="30000" i="0" lang="en-US" sz="1400" u="none" cap="none" strike="noStrik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rd</a:t>
              </a:r>
              <a:r>
                <a:rPr b="0" i="0" lang="en-US" sz="1400" u="none" cap="none" strike="noStrik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 Ed.</a:t>
              </a:r>
            </a:p>
          </p:txBody>
        </p:sp>
        <p:grpSp>
          <p:nvGrpSpPr>
            <p:cNvPr id="183" name="Shape 183"/>
            <p:cNvGrpSpPr/>
            <p:nvPr/>
          </p:nvGrpSpPr>
          <p:grpSpPr>
            <a:xfrm>
              <a:off x="1360998" y="981636"/>
              <a:ext cx="9227933" cy="5407861"/>
              <a:chOff x="1360998" y="981636"/>
              <a:chExt cx="9227933" cy="5407861"/>
            </a:xfrm>
          </p:grpSpPr>
          <p:pic>
            <p:nvPicPr>
              <p:cNvPr descr="section_11_04_opener.jpg" id="184" name="Shape 184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6227065" y="3765698"/>
                <a:ext cx="678187" cy="80450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figure_11_02.jpg" id="185" name="Shape 185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5371980" y="3986423"/>
                <a:ext cx="872889" cy="149704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figure_11_13_02.jpg" id="186" name="Shape 186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4215727" y="1622411"/>
                <a:ext cx="1661122" cy="113747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figure_11_02.jpg" id="187" name="Shape 187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9015619" y="981636"/>
                <a:ext cx="1240827" cy="177535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figure_11_04_01.jpg" id="188" name="Shape 188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2947993" y="1477680"/>
                <a:ext cx="1301543" cy="88597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figure_11_31_03.jpg" id="189" name="Shape 189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0"/>
              <a:stretch/>
            </p:blipFill>
            <p:spPr>
              <a:xfrm>
                <a:off x="8247081" y="2717259"/>
                <a:ext cx="1954023" cy="199372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figure_11_04_01.jpg" id="190" name="Shape 190"/>
              <p:cNvPicPr preferRelativeResize="0"/>
              <p:nvPr/>
            </p:nvPicPr>
            <p:blipFill rotWithShape="1">
              <a:blip r:embed="rId9">
                <a:alphaModFix/>
              </a:blip>
              <a:srcRect b="0" l="0" r="0" t="0"/>
              <a:stretch/>
            </p:blipFill>
            <p:spPr>
              <a:xfrm>
                <a:off x="2120113" y="1270004"/>
                <a:ext cx="806979" cy="130852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figure_11_04_01.jpg" id="191" name="Shape 191"/>
              <p:cNvPicPr preferRelativeResize="0"/>
              <p:nvPr/>
            </p:nvPicPr>
            <p:blipFill rotWithShape="1">
              <a:blip r:embed="rId10">
                <a:alphaModFix/>
              </a:blip>
              <a:srcRect b="0" l="0" r="0" t="0"/>
              <a:stretch/>
            </p:blipFill>
            <p:spPr>
              <a:xfrm>
                <a:off x="7397377" y="2717259"/>
                <a:ext cx="885726" cy="101851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figure_11_04_01.jpg" id="192" name="Shape 192"/>
              <p:cNvPicPr preferRelativeResize="0"/>
              <p:nvPr/>
            </p:nvPicPr>
            <p:blipFill rotWithShape="1">
              <a:blip r:embed="rId11">
                <a:alphaModFix/>
              </a:blip>
              <a:srcRect b="0" l="0" r="0" t="0"/>
              <a:stretch/>
            </p:blipFill>
            <p:spPr>
              <a:xfrm>
                <a:off x="5848789" y="1707179"/>
                <a:ext cx="1413685" cy="104429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figure_11_04_01.jpg" id="193" name="Shape 193"/>
              <p:cNvPicPr preferRelativeResize="0"/>
              <p:nvPr/>
            </p:nvPicPr>
            <p:blipFill rotWithShape="1">
              <a:blip r:embed="rId12">
                <a:alphaModFix/>
              </a:blip>
              <a:srcRect b="0" l="0" r="0" t="0"/>
              <a:stretch/>
            </p:blipFill>
            <p:spPr>
              <a:xfrm>
                <a:off x="3747951" y="4521915"/>
                <a:ext cx="1054072" cy="11281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figure_11_04_01.jpg" id="194" name="Shape 194"/>
              <p:cNvPicPr preferRelativeResize="0"/>
              <p:nvPr/>
            </p:nvPicPr>
            <p:blipFill rotWithShape="1">
              <a:blip r:embed="rId13">
                <a:alphaModFix/>
              </a:blip>
              <a:srcRect b="0" l="0" r="0" t="0"/>
              <a:stretch/>
            </p:blipFill>
            <p:spPr>
              <a:xfrm>
                <a:off x="5332447" y="2726678"/>
                <a:ext cx="912590" cy="127989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figure_11_16.jpg" id="195" name="Shape 195"/>
              <p:cNvPicPr preferRelativeResize="0"/>
              <p:nvPr/>
            </p:nvPicPr>
            <p:blipFill rotWithShape="1">
              <a:blip r:embed="rId14">
                <a:alphaModFix/>
              </a:blip>
              <a:srcRect b="0" l="0" r="0" t="0"/>
              <a:stretch/>
            </p:blipFill>
            <p:spPr>
              <a:xfrm>
                <a:off x="2133894" y="5240392"/>
                <a:ext cx="1633934" cy="76825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figure_11_17.jpg" id="196" name="Shape 196"/>
              <p:cNvPicPr preferRelativeResize="0"/>
              <p:nvPr/>
            </p:nvPicPr>
            <p:blipFill rotWithShape="1">
              <a:blip r:embed="rId15">
                <a:alphaModFix/>
              </a:blip>
              <a:srcRect b="0" l="0" r="0" t="0"/>
              <a:stretch/>
            </p:blipFill>
            <p:spPr>
              <a:xfrm>
                <a:off x="6234916" y="2742452"/>
                <a:ext cx="1190302" cy="102283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figure_11_17.jpg" id="197" name="Shape 197"/>
              <p:cNvPicPr preferRelativeResize="0"/>
              <p:nvPr/>
            </p:nvPicPr>
            <p:blipFill rotWithShape="1">
              <a:blip r:embed="rId16">
                <a:alphaModFix/>
              </a:blip>
              <a:srcRect b="0" l="0" r="0" t="0"/>
              <a:stretch/>
            </p:blipFill>
            <p:spPr>
              <a:xfrm>
                <a:off x="8692820" y="4715647"/>
                <a:ext cx="1097920" cy="124259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figure_11_20_02.jpg" id="198" name="Shape 198"/>
              <p:cNvPicPr preferRelativeResize="0"/>
              <p:nvPr/>
            </p:nvPicPr>
            <p:blipFill rotWithShape="1">
              <a:blip r:embed="rId17">
                <a:alphaModFix/>
              </a:blip>
              <a:srcRect b="0" l="0" r="0" t="0"/>
              <a:stretch/>
            </p:blipFill>
            <p:spPr>
              <a:xfrm>
                <a:off x="4218370" y="2745304"/>
                <a:ext cx="1142042" cy="81164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figure_11_20_02.jpg" id="199" name="Shape 199"/>
              <p:cNvPicPr preferRelativeResize="0"/>
              <p:nvPr/>
            </p:nvPicPr>
            <p:blipFill rotWithShape="1">
              <a:blip r:embed="rId18">
                <a:alphaModFix/>
              </a:blip>
              <a:srcRect b="0" l="0" r="0" t="0"/>
              <a:stretch/>
            </p:blipFill>
            <p:spPr>
              <a:xfrm>
                <a:off x="6905303" y="3721526"/>
                <a:ext cx="1579820" cy="101069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figure_11_20_02.jpg" id="200" name="Shape 200"/>
              <p:cNvPicPr preferRelativeResize="0"/>
              <p:nvPr/>
            </p:nvPicPr>
            <p:blipFill rotWithShape="1">
              <a:blip r:embed="rId19">
                <a:alphaModFix/>
              </a:blip>
              <a:srcRect b="0" l="0" r="0" t="0"/>
              <a:stretch/>
            </p:blipFill>
            <p:spPr>
              <a:xfrm>
                <a:off x="3782359" y="3542831"/>
                <a:ext cx="1622800" cy="97863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figure_11_20_02.jpg" id="201" name="Shape 201"/>
              <p:cNvPicPr preferRelativeResize="0"/>
              <p:nvPr/>
            </p:nvPicPr>
            <p:blipFill rotWithShape="1">
              <a:blip r:embed="rId20">
                <a:alphaModFix/>
              </a:blip>
              <a:srcRect b="0" l="0" r="0" t="0"/>
              <a:stretch/>
            </p:blipFill>
            <p:spPr>
              <a:xfrm>
                <a:off x="4808143" y="4512741"/>
                <a:ext cx="643514" cy="92000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figure_11_23_02.jpg" id="202" name="Shape 202"/>
              <p:cNvPicPr preferRelativeResize="0"/>
              <p:nvPr/>
            </p:nvPicPr>
            <p:blipFill rotWithShape="1">
              <a:blip r:embed="rId21">
                <a:alphaModFix/>
              </a:blip>
              <a:srcRect b="0" l="0" r="0" t="0"/>
              <a:stretch/>
            </p:blipFill>
            <p:spPr>
              <a:xfrm>
                <a:off x="1360998" y="3465353"/>
                <a:ext cx="2442648" cy="176294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figure_11_24.jpg" id="203" name="Shape 203"/>
              <p:cNvPicPr preferRelativeResize="0"/>
              <p:nvPr/>
            </p:nvPicPr>
            <p:blipFill rotWithShape="1">
              <a:blip r:embed="rId22">
                <a:alphaModFix/>
              </a:blip>
              <a:srcRect b="0" l="0" r="0" t="0"/>
              <a:stretch/>
            </p:blipFill>
            <p:spPr>
              <a:xfrm>
                <a:off x="2615551" y="2299489"/>
                <a:ext cx="1634379" cy="124573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figure_11_23_01.jpg" id="204" name="Shape 204"/>
              <p:cNvPicPr preferRelativeResize="0"/>
              <p:nvPr/>
            </p:nvPicPr>
            <p:blipFill rotWithShape="1">
              <a:blip r:embed="rId23">
                <a:alphaModFix/>
              </a:blip>
              <a:srcRect b="0" l="0" r="0" t="0"/>
              <a:stretch/>
            </p:blipFill>
            <p:spPr>
              <a:xfrm>
                <a:off x="1789984" y="2555750"/>
                <a:ext cx="854760" cy="98926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section_11_16_opener.jpg" id="205" name="Shape 205"/>
              <p:cNvPicPr preferRelativeResize="0"/>
              <p:nvPr/>
            </p:nvPicPr>
            <p:blipFill rotWithShape="1">
              <a:blip r:embed="rId24">
                <a:alphaModFix/>
              </a:blip>
              <a:srcRect b="0" l="0" r="0" t="0"/>
              <a:stretch/>
            </p:blipFill>
            <p:spPr>
              <a:xfrm>
                <a:off x="7446764" y="4715647"/>
                <a:ext cx="1281236" cy="77408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figure_11_28_02.jpg" id="206" name="Shape 206"/>
              <p:cNvPicPr preferRelativeResize="0"/>
              <p:nvPr/>
            </p:nvPicPr>
            <p:blipFill rotWithShape="1">
              <a:blip r:embed="rId25">
                <a:alphaModFix/>
              </a:blip>
              <a:srcRect b="0" l="0" r="0" t="0"/>
              <a:stretch/>
            </p:blipFill>
            <p:spPr>
              <a:xfrm>
                <a:off x="7247892" y="1270004"/>
                <a:ext cx="1764340" cy="146456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figure_11_29.jpg" id="207" name="Shape 207"/>
              <p:cNvPicPr preferRelativeResize="0"/>
              <p:nvPr/>
            </p:nvPicPr>
            <p:blipFill rotWithShape="1">
              <a:blip r:embed="rId26">
                <a:alphaModFix/>
              </a:blip>
              <a:srcRect b="0" l="0" r="0" t="0"/>
              <a:stretch/>
            </p:blipFill>
            <p:spPr>
              <a:xfrm>
                <a:off x="9792370" y="4719010"/>
                <a:ext cx="796560" cy="153325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figure_11_31_02.jpg" id="208" name="Shape 208"/>
              <p:cNvPicPr preferRelativeResize="0"/>
              <p:nvPr/>
            </p:nvPicPr>
            <p:blipFill rotWithShape="1">
              <a:blip r:embed="rId27">
                <a:alphaModFix/>
              </a:blip>
              <a:srcRect b="0" l="0" r="0" t="0"/>
              <a:stretch/>
            </p:blipFill>
            <p:spPr>
              <a:xfrm>
                <a:off x="6227065" y="4584009"/>
                <a:ext cx="1245276" cy="137221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figure_11_07.jpg" id="209" name="Shape 209"/>
              <p:cNvPicPr preferRelativeResize="0"/>
              <p:nvPr/>
            </p:nvPicPr>
            <p:blipFill rotWithShape="1">
              <a:blip r:embed="rId28">
                <a:alphaModFix/>
              </a:blip>
              <a:srcRect b="0" l="0" r="0" t="0"/>
              <a:stretch/>
            </p:blipFill>
            <p:spPr>
              <a:xfrm>
                <a:off x="4802999" y="5371470"/>
                <a:ext cx="854943" cy="101802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Shape 339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266700" lvl="0" marL="0" marR="0" rtl="0" algn="l">
              <a:spcBef>
                <a:spcPts val="0"/>
              </a:spcBef>
              <a:buClr>
                <a:schemeClr val="lt2"/>
              </a:buClr>
              <a:buSzPts val="4200"/>
              <a:buFont typeface="Century Gothic"/>
              <a:buNone/>
            </a:pPr>
            <a:r>
              <a:rPr b="0" i="0" lang="en-US" sz="42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Fossils</a:t>
            </a:r>
          </a:p>
        </p:txBody>
      </p:sp>
      <p:pic>
        <p:nvPicPr>
          <p:cNvPr descr="figure_08_04.jpg" id="340" name="Shape 340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28517" y="1479753"/>
            <a:ext cx="7934967" cy="4647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Shape 345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266700" lvl="0" marL="0" marR="0" rtl="0" algn="l">
              <a:spcBef>
                <a:spcPts val="0"/>
              </a:spcBef>
              <a:buClr>
                <a:schemeClr val="lt2"/>
              </a:buClr>
              <a:buSzPts val="4200"/>
              <a:buFont typeface="Century Gothic"/>
              <a:buNone/>
            </a:pPr>
            <a:r>
              <a:rPr b="0" i="0" lang="en-US" sz="42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Fossil Progressions</a:t>
            </a:r>
          </a:p>
        </p:txBody>
      </p:sp>
      <p:pic>
        <p:nvPicPr>
          <p:cNvPr descr="figure_08_34.jpg" id="346" name="Shape 346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19921" y="1555384"/>
            <a:ext cx="8152158" cy="44778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Shape 351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266700" lvl="0" marL="0" marR="0" rtl="0" algn="l">
              <a:spcBef>
                <a:spcPts val="0"/>
              </a:spcBef>
              <a:buClr>
                <a:schemeClr val="lt2"/>
              </a:buClr>
              <a:buSzPts val="4200"/>
              <a:buFont typeface="Century Gothic"/>
              <a:buNone/>
            </a:pPr>
            <a:r>
              <a:rPr b="0" i="0" lang="en-US" sz="42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Relationships Between Species</a:t>
            </a:r>
          </a:p>
        </p:txBody>
      </p:sp>
      <p:pic>
        <p:nvPicPr>
          <p:cNvPr descr="figure_08_36.jpg" id="352" name="Shape 352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59715" y="1386221"/>
            <a:ext cx="3872571" cy="48621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Shape 357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266700" lvl="0" marL="0" marR="0" rtl="0" algn="l">
              <a:spcBef>
                <a:spcPts val="0"/>
              </a:spcBef>
              <a:buClr>
                <a:schemeClr val="lt2"/>
              </a:buClr>
              <a:buSzPts val="4200"/>
              <a:buFont typeface="Century Gothic"/>
              <a:buNone/>
            </a:pPr>
            <a:r>
              <a:rPr b="0" i="0" lang="en-US" sz="42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Similar Ecological Roles</a:t>
            </a:r>
          </a:p>
        </p:txBody>
      </p:sp>
      <p:pic>
        <p:nvPicPr>
          <p:cNvPr descr="figure_08_37.jpg" id="358" name="Shape 358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18156" y="1374581"/>
            <a:ext cx="6155688" cy="48738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Shape 363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266700" lvl="0" marL="0" marR="0" rtl="0" algn="l">
              <a:spcBef>
                <a:spcPts val="0"/>
              </a:spcBef>
              <a:buClr>
                <a:schemeClr val="lt2"/>
              </a:buClr>
              <a:buSzPts val="4200"/>
              <a:buFont typeface="Century Gothic"/>
              <a:buNone/>
            </a:pPr>
            <a:r>
              <a:rPr b="0" i="0" lang="en-US" sz="42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Comparative Anatomy</a:t>
            </a:r>
          </a:p>
        </p:txBody>
      </p:sp>
      <p:pic>
        <p:nvPicPr>
          <p:cNvPr descr="figure_08_39.jpg" id="364" name="Shape 364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45809" y="1649227"/>
            <a:ext cx="8500383" cy="45902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Shape 369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266700" lvl="0" marL="0" marR="0" rtl="0" algn="l">
              <a:spcBef>
                <a:spcPts val="0"/>
              </a:spcBef>
              <a:buClr>
                <a:schemeClr val="lt2"/>
              </a:buClr>
              <a:buSzPts val="4200"/>
              <a:buFont typeface="Century Gothic"/>
              <a:buNone/>
            </a:pPr>
            <a:r>
              <a:rPr b="0" i="0" lang="en-US" sz="42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Comparative Embryology</a:t>
            </a:r>
          </a:p>
        </p:txBody>
      </p:sp>
      <p:pic>
        <p:nvPicPr>
          <p:cNvPr descr="figure_08_38.jpg" id="370" name="Shape 370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49433" y="1474361"/>
            <a:ext cx="3893134" cy="47819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Shape 375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266700" lvl="0" marL="0" marR="0" rtl="0" algn="l">
              <a:spcBef>
                <a:spcPts val="0"/>
              </a:spcBef>
              <a:buClr>
                <a:schemeClr val="lt2"/>
              </a:buClr>
              <a:buSzPts val="4200"/>
              <a:buFont typeface="Century Gothic"/>
              <a:buNone/>
            </a:pPr>
            <a:r>
              <a:rPr b="0" i="0" lang="en-US" sz="42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Molecular Biology</a:t>
            </a:r>
          </a:p>
        </p:txBody>
      </p:sp>
      <p:sp>
        <p:nvSpPr>
          <p:cNvPr id="376" name="Shape 376"/>
          <p:cNvSpPr txBox="1"/>
          <p:nvPr>
            <p:ph idx="1" type="body"/>
          </p:nvPr>
        </p:nvSpPr>
        <p:spPr>
          <a:xfrm>
            <a:off x="1103312" y="2060575"/>
            <a:ext cx="4396339" cy="41957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</a:pPr>
            <a:r>
              <a:rPr b="0" i="0" lang="en-US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Similarities in DNA, proteins, cellular processes &amp; molecular structures</a:t>
            </a:r>
          </a:p>
          <a:p>
            <a:pPr indent="-342900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</a:pPr>
            <a:r>
              <a:rPr b="0" i="0" lang="en-US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Time since divergence from common ancestor has relationship with similarities</a:t>
            </a:r>
          </a:p>
        </p:txBody>
      </p:sp>
      <p:pic>
        <p:nvPicPr>
          <p:cNvPr descr="figure_08_42.jpg" id="377" name="Shape 377"/>
          <p:cNvPicPr preferRelativeResize="0"/>
          <p:nvPr>
            <p:ph idx="2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19267" y="1287717"/>
            <a:ext cx="4100498" cy="49686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Shape 383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266700" lvl="0" marL="0" marR="0" rtl="0" algn="l">
              <a:spcBef>
                <a:spcPts val="0"/>
              </a:spcBef>
              <a:buClr>
                <a:schemeClr val="lt2"/>
              </a:buClr>
              <a:buSzPts val="4200"/>
              <a:buFont typeface="Century Gothic"/>
              <a:buNone/>
            </a:pPr>
            <a:r>
              <a:rPr b="0" i="0" lang="en-US" sz="42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Evolution Experiments</a:t>
            </a:r>
          </a:p>
        </p:txBody>
      </p:sp>
      <p:pic>
        <p:nvPicPr>
          <p:cNvPr descr="figure_08_44.jpg" id="384" name="Shape 384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10362" y="1409147"/>
            <a:ext cx="4160660" cy="484719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igure_08_02_02.jpg" id="385" name="Shape 385"/>
          <p:cNvPicPr preferRelativeResize="0"/>
          <p:nvPr>
            <p:ph idx="2" type="body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81384" y="1409147"/>
            <a:ext cx="4400254" cy="48471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 txBox="1"/>
          <p:nvPr/>
        </p:nvSpPr>
        <p:spPr>
          <a:xfrm>
            <a:off x="1826433" y="-288687"/>
            <a:ext cx="8955852" cy="140053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-254000" lvl="0" marL="0" marR="0" rtl="0" algn="ctr">
              <a:spcBef>
                <a:spcPts val="0"/>
              </a:spcBef>
              <a:buClr>
                <a:schemeClr val="lt2"/>
              </a:buClr>
              <a:buSzPts val="4000"/>
              <a:buFont typeface="Century Gothic"/>
              <a:buNone/>
            </a:pPr>
            <a:r>
              <a:rPr b="0" i="0" lang="en-US" sz="4000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Domains of Life</a:t>
            </a:r>
          </a:p>
        </p:txBody>
      </p:sp>
      <p:pic>
        <p:nvPicPr>
          <p:cNvPr descr="figure_10_27.jpg" id="215" name="Shape 2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35420" y="1358977"/>
            <a:ext cx="9260061" cy="47719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 txBox="1"/>
          <p:nvPr>
            <p:ph type="title"/>
          </p:nvPr>
        </p:nvSpPr>
        <p:spPr>
          <a:xfrm>
            <a:off x="1154956" y="2861733"/>
            <a:ext cx="8825657" cy="191564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-254000" lvl="0" marL="0" marR="0" rtl="0" algn="l">
              <a:spcBef>
                <a:spcPts val="0"/>
              </a:spcBef>
              <a:buClr>
                <a:schemeClr val="lt2"/>
              </a:buClr>
              <a:buSzPts val="4000"/>
              <a:buFont typeface="Century Gothic"/>
              <a:buNone/>
            </a:pPr>
            <a:r>
              <a:rPr b="0" i="0" lang="en-US" sz="40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Microbial Diversity</a:t>
            </a:r>
          </a:p>
        </p:txBody>
      </p:sp>
      <p:sp>
        <p:nvSpPr>
          <p:cNvPr id="221" name="Shape 221"/>
          <p:cNvSpPr txBox="1"/>
          <p:nvPr>
            <p:ph idx="1" type="body"/>
          </p:nvPr>
        </p:nvSpPr>
        <p:spPr>
          <a:xfrm>
            <a:off x="1154955" y="4777381"/>
            <a:ext cx="8825658" cy="8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10160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</a:pPr>
            <a:r>
              <a:t/>
            </a:r>
            <a:endParaRPr b="0" i="0" sz="2000" u="none" cap="none" strike="noStrike">
              <a:solidFill>
                <a:schemeClr val="accen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266700" lvl="0" marL="0" marR="0" rtl="0" algn="l">
              <a:spcBef>
                <a:spcPts val="0"/>
              </a:spcBef>
              <a:buClr>
                <a:schemeClr val="lt2"/>
              </a:buClr>
              <a:buSzPts val="4200"/>
              <a:buFont typeface="Century Gothic"/>
              <a:buNone/>
            </a:pPr>
            <a:r>
              <a:rPr b="0" i="0" lang="en-US" sz="42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Protists</a:t>
            </a:r>
          </a:p>
        </p:txBody>
      </p:sp>
      <p:pic>
        <p:nvPicPr>
          <p:cNvPr descr="figure_13_21.jpg" id="228" name="Shape 228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-5442" r="-5443" t="0"/>
          <a:stretch/>
        </p:blipFill>
        <p:spPr>
          <a:xfrm>
            <a:off x="1103312" y="1832789"/>
            <a:ext cx="8946541" cy="41954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266700" lvl="0" marL="0" marR="0" rtl="0" algn="l">
              <a:spcBef>
                <a:spcPts val="0"/>
              </a:spcBef>
              <a:buClr>
                <a:schemeClr val="lt2"/>
              </a:buClr>
              <a:buSzPts val="4200"/>
              <a:buFont typeface="Century Gothic"/>
              <a:buNone/>
            </a:pPr>
            <a:r>
              <a:rPr b="0" i="0" lang="en-US" sz="42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Algae</a:t>
            </a:r>
          </a:p>
        </p:txBody>
      </p:sp>
      <p:pic>
        <p:nvPicPr>
          <p:cNvPr descr="algae" id="235" name="Shape 235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914400" y="1338457"/>
            <a:ext cx="4162423" cy="4917881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Shape 236"/>
          <p:cNvSpPr txBox="1"/>
          <p:nvPr>
            <p:ph idx="2" type="body"/>
          </p:nvPr>
        </p:nvSpPr>
        <p:spPr>
          <a:xfrm>
            <a:off x="5345112" y="2056092"/>
            <a:ext cx="5641135" cy="42002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Noto Sans Symbols"/>
              <a:buChar char="▶"/>
            </a:pPr>
            <a:r>
              <a:rPr b="0" i="0" lang="en-US" sz="2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Photosynthetic, but not plants</a:t>
            </a:r>
          </a:p>
          <a:p>
            <a:pPr indent="-342900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Noto Sans Symbols"/>
              <a:buChar char="▶"/>
            </a:pPr>
            <a:r>
              <a:rPr b="0" i="0" lang="en-US" sz="2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Grow only in water</a:t>
            </a:r>
          </a:p>
          <a:p>
            <a:pPr indent="-342900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Noto Sans Symbols"/>
              <a:buChar char="▶"/>
            </a:pPr>
            <a:r>
              <a:rPr b="0" i="0" lang="en-US" sz="2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Diverse group: single-cell diatoms to large giant kelp</a:t>
            </a:r>
          </a:p>
          <a:p>
            <a:pPr indent="-342900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Noto Sans Symbols"/>
              <a:buChar char="▶"/>
            </a:pPr>
            <a:r>
              <a:rPr b="0" i="0" lang="en-US" sz="2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Green algae most similar to plants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266700" lvl="0" marL="0" marR="0" rtl="0" algn="l">
              <a:spcBef>
                <a:spcPts val="0"/>
              </a:spcBef>
              <a:buClr>
                <a:schemeClr val="lt2"/>
              </a:buClr>
              <a:buSzPts val="4200"/>
              <a:buFont typeface="Century Gothic"/>
              <a:buNone/>
            </a:pPr>
            <a:r>
              <a:rPr b="0" i="0" lang="en-US" sz="42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Microbes</a:t>
            </a:r>
          </a:p>
        </p:txBody>
      </p:sp>
      <p:pic>
        <p:nvPicPr>
          <p:cNvPr descr="figure_13_01.jpg" id="243" name="Shape 243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3" r="535" t="0"/>
          <a:stretch/>
        </p:blipFill>
        <p:spPr>
          <a:xfrm>
            <a:off x="897453" y="1755781"/>
            <a:ext cx="6163733" cy="4195763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Shape 244"/>
          <p:cNvSpPr txBox="1"/>
          <p:nvPr>
            <p:ph idx="2" type="body"/>
          </p:nvPr>
        </p:nvSpPr>
        <p:spPr>
          <a:xfrm>
            <a:off x="7315186" y="1751298"/>
            <a:ext cx="3429901" cy="42002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</a:pPr>
            <a:r>
              <a:rPr b="0" i="0" lang="en-US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Found in all domains of life</a:t>
            </a:r>
          </a:p>
          <a:p>
            <a:pPr indent="-342900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</a:pPr>
            <a:r>
              <a:rPr b="0" i="0" lang="en-US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Characterized by mostly single-celled organisms</a:t>
            </a:r>
          </a:p>
          <a:p>
            <a:pPr indent="-285750" lvl="1" marL="74295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</a:pPr>
            <a:r>
              <a:rPr b="0" i="0" lang="en-US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All bacteria &amp; archaea</a:t>
            </a:r>
          </a:p>
          <a:p>
            <a:pPr indent="-285750" lvl="1" marL="74295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</a:pPr>
            <a:r>
              <a:rPr b="0" i="0" lang="en-US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Some (but not all) protists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266700" lvl="0" marL="0" marR="0" rtl="0" algn="l">
              <a:spcBef>
                <a:spcPts val="0"/>
              </a:spcBef>
              <a:buClr>
                <a:schemeClr val="lt2"/>
              </a:buClr>
              <a:buSzPts val="4200"/>
              <a:buFont typeface="Century Gothic"/>
              <a:buNone/>
            </a:pPr>
            <a:r>
              <a:rPr b="0" i="0" lang="en-US" sz="42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Bacteria</a:t>
            </a:r>
          </a:p>
        </p:txBody>
      </p:sp>
      <p:sp>
        <p:nvSpPr>
          <p:cNvPr id="251" name="Shape 251"/>
          <p:cNvSpPr txBox="1"/>
          <p:nvPr>
            <p:ph idx="2" type="body"/>
          </p:nvPr>
        </p:nvSpPr>
        <p:spPr>
          <a:xfrm>
            <a:off x="646111" y="1754536"/>
            <a:ext cx="4396341" cy="42002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</a:pPr>
            <a:r>
              <a:rPr b="0" i="0" lang="en-US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All bacteria are unicellular prokaryotes</a:t>
            </a:r>
          </a:p>
          <a:p>
            <a:pPr indent="-342900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</a:pPr>
            <a:r>
              <a:rPr b="0" i="0" lang="en-US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Traditionally classified by physical characteristics &amp; various lab tests</a:t>
            </a:r>
          </a:p>
          <a:p>
            <a:pPr indent="-285750" lvl="1" marL="74295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</a:pPr>
            <a:r>
              <a:rPr b="0" i="0" lang="en-US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Ability to survive on different types of media</a:t>
            </a:r>
          </a:p>
          <a:p>
            <a:pPr indent="-285750" lvl="1" marL="74295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</a:pPr>
            <a:r>
              <a:rPr b="0" i="0" lang="en-US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Staining patterns using different types of staining agents</a:t>
            </a:r>
          </a:p>
          <a:p>
            <a:pPr indent="-342900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</a:pPr>
            <a:r>
              <a:rPr b="0" i="0" lang="en-US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Ability to compare DNA sequences major advance in understanding bacterial diversity</a:t>
            </a:r>
          </a:p>
        </p:txBody>
      </p:sp>
      <p:pic>
        <p:nvPicPr>
          <p:cNvPr descr="figure_13_05.jpg" id="252" name="Shape 252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-19" r="0" t="0"/>
          <a:stretch/>
        </p:blipFill>
        <p:spPr>
          <a:xfrm>
            <a:off x="5429976" y="1062633"/>
            <a:ext cx="4620858" cy="52430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266700" lvl="0" marL="0" marR="0" rtl="0" algn="l">
              <a:spcBef>
                <a:spcPts val="0"/>
              </a:spcBef>
              <a:buClr>
                <a:schemeClr val="lt2"/>
              </a:buClr>
              <a:buSzPts val="4200"/>
              <a:buFont typeface="Century Gothic"/>
              <a:buNone/>
            </a:pPr>
            <a:r>
              <a:rPr b="0" i="0" lang="en-US" sz="42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Horizontal Gene Transfer</a:t>
            </a:r>
          </a:p>
        </p:txBody>
      </p:sp>
      <p:sp>
        <p:nvSpPr>
          <p:cNvPr id="258" name="Shape 258"/>
          <p:cNvSpPr txBox="1"/>
          <p:nvPr>
            <p:ph idx="1" type="body"/>
          </p:nvPr>
        </p:nvSpPr>
        <p:spPr>
          <a:xfrm>
            <a:off x="1103312" y="2060575"/>
            <a:ext cx="5957888" cy="41957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▶"/>
            </a:pPr>
            <a:r>
              <a:rPr b="0" i="0" lang="en-US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Special</a:t>
            </a:r>
            <a:r>
              <a:rPr b="0" i="0" lang="en-US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means of exchanging genetic material between bacteria</a:t>
            </a:r>
          </a:p>
          <a:p>
            <a:pPr indent="-285750" lvl="1" marL="74295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</a:pPr>
            <a:r>
              <a:rPr b="0" i="0" lang="en-US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Particular environmental conditions &amp; special characteristics necessary, </a:t>
            </a:r>
            <a:r>
              <a:rPr b="0" i="1" lang="en-US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i.e.,</a:t>
            </a:r>
            <a:r>
              <a:rPr b="0" i="0" lang="en-US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doesn’t always happen</a:t>
            </a:r>
          </a:p>
          <a:p>
            <a:pPr indent="-342900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▶"/>
            </a:pPr>
            <a:r>
              <a:rPr b="0" i="0" lang="en-US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Three</a:t>
            </a:r>
            <a:r>
              <a:rPr b="0" i="0" lang="en-US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methods:</a:t>
            </a:r>
          </a:p>
          <a:p>
            <a:pPr indent="-285750" lvl="1" marL="74295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</a:pPr>
            <a:r>
              <a:rPr b="0" i="0" lang="en-US" sz="1800" u="none" cap="none" strike="noStrike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Conjugation</a:t>
            </a:r>
            <a:r>
              <a:rPr b="0" i="0" lang="en-US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= Direct transfer between two bacteria using a special structure</a:t>
            </a:r>
          </a:p>
          <a:p>
            <a:pPr indent="-285750" lvl="1" marL="74295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</a:pPr>
            <a:r>
              <a:rPr b="0" i="0" lang="en-US" sz="1800" u="none" cap="none" strike="noStrike">
                <a:solidFill>
                  <a:srgbClr val="E6C13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Transduction</a:t>
            </a:r>
            <a:r>
              <a:rPr b="0" i="0" lang="en-US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= Transfer via a virus</a:t>
            </a:r>
          </a:p>
          <a:p>
            <a:pPr indent="-285750" lvl="1" marL="74295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</a:pPr>
            <a:r>
              <a:rPr b="0" i="0" lang="en-US" sz="1800" u="none" cap="none" strike="noStrike">
                <a:solidFill>
                  <a:srgbClr val="E6C13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Transformation</a:t>
            </a:r>
            <a:r>
              <a:rPr b="0" i="0" lang="en-US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= Fragments of DNA in the environment are taken up by a bacterium</a:t>
            </a:r>
          </a:p>
        </p:txBody>
      </p:sp>
      <p:pic>
        <p:nvPicPr>
          <p:cNvPr descr="figure_13_08.jpg" id="259" name="Shape 259"/>
          <p:cNvPicPr preferRelativeResize="0"/>
          <p:nvPr>
            <p:ph idx="2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01460" y="895156"/>
            <a:ext cx="2191512" cy="498071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igure_13_08.jpg" id="260" name="Shape 26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01460" y="5875867"/>
            <a:ext cx="2189320" cy="4630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Ion">
  <a:themeElements>
    <a:clrScheme name="Ion">
      <a:dk1>
        <a:srgbClr val="000000"/>
      </a:dk1>
      <a:lt1>
        <a:srgbClr val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